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5" r:id="rId5"/>
    <p:sldId id="496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6400"/>
    <a:srgbClr val="FFFFFF"/>
    <a:srgbClr val="414241"/>
    <a:srgbClr val="B4009E"/>
    <a:srgbClr val="0478D7"/>
    <a:srgbClr val="0359A0"/>
    <a:srgbClr val="95CFFF"/>
    <a:srgbClr val="797979"/>
    <a:srgbClr val="94D0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8105" autoAdjust="0"/>
    <p:restoredTop sz="86395"/>
  </p:normalViewPr>
  <p:slideViewPr>
    <p:cSldViewPr snapToGrid="0">
      <p:cViewPr varScale="1">
        <p:scale>
          <a:sx n="115" d="100"/>
          <a:sy n="115" d="100"/>
        </p:scale>
        <p:origin x="216" y="50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E66400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ackground with circles and lines&#10;&#10;Description automatically generated">
            <a:extLst>
              <a:ext uri="{FF2B5EF4-FFF2-40B4-BE49-F238E27FC236}">
                <a16:creationId xmlns:a16="http://schemas.microsoft.com/office/drawing/2014/main" id="{E42C318E-12CB-4D36-B808-CEFE81911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" y="4401886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5" y="4310944"/>
            <a:ext cx="1032652" cy="1032652"/>
          </a:xfrm>
          <a:prstGeom prst="rect">
            <a:avLst/>
          </a:prstGeom>
        </p:spPr>
      </p:pic>
      <p:pic>
        <p:nvPicPr>
          <p:cNvPr id="5" name="Picture 4" descr="A group of letter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6E4FDF5-98C7-F113-258D-CC175776D0A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40" y="1652428"/>
            <a:ext cx="7772400" cy="4140966"/>
          </a:xfrm>
          <a:prstGeom prst="rect">
            <a:avLst/>
          </a:prstGeom>
        </p:spPr>
      </p:pic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7554BEA-586D-60BA-E6C0-F2606AD2B71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99" y="3004300"/>
            <a:ext cx="824565" cy="486628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821C7895-1E72-8676-2628-386B7810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99" y="3619568"/>
            <a:ext cx="1720829" cy="8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1CDBD625-5E62-BCF4-44CA-0DD49D08815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7" y="4576741"/>
            <a:ext cx="919982" cy="535813"/>
          </a:xfrm>
          <a:prstGeom prst="rect">
            <a:avLst/>
          </a:prstGeom>
        </p:spPr>
      </p:pic>
      <p:pic>
        <p:nvPicPr>
          <p:cNvPr id="6" name="Picture 5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F0C7B89E-76C2-FF70-9948-9F6B8FA5FD7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9" y="3621027"/>
            <a:ext cx="1627455" cy="915443"/>
          </a:xfrm>
          <a:prstGeom prst="rect">
            <a:avLst/>
          </a:prstGeom>
        </p:spPr>
      </p:pic>
      <p:pic>
        <p:nvPicPr>
          <p:cNvPr id="8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AE0BEC2D-DB82-B65E-61AB-2256395D664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2" y="5448684"/>
            <a:ext cx="805104" cy="805104"/>
          </a:xfrm>
          <a:prstGeom prst="rect">
            <a:avLst/>
          </a:prstGeom>
        </p:spPr>
      </p:pic>
      <p:pic>
        <p:nvPicPr>
          <p:cNvPr id="9" name="Picture 2" descr="DotNet Abruzzo">
            <a:extLst>
              <a:ext uri="{FF2B5EF4-FFF2-40B4-BE49-F238E27FC236}">
                <a16:creationId xmlns:a16="http://schemas.microsoft.com/office/drawing/2014/main" id="{DB547B42-A88D-0E1D-5349-6B973547A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80" y="5459062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otNet Toscana">
            <a:extLst>
              <a:ext uri="{FF2B5EF4-FFF2-40B4-BE49-F238E27FC236}">
                <a16:creationId xmlns:a16="http://schemas.microsoft.com/office/drawing/2014/main" id="{D6C00E61-1D00-A37F-9BED-098C64B58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07" y="5440355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otNetLombardia">
            <a:extLst>
              <a:ext uri="{FF2B5EF4-FFF2-40B4-BE49-F238E27FC236}">
                <a16:creationId xmlns:a16="http://schemas.microsoft.com/office/drawing/2014/main" id="{4199D77E-A415-F7EA-19F3-9CEB6754BA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37" y="5440354"/>
            <a:ext cx="823730" cy="8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2099567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50" y="5579357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2146" y="2345788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2345788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410272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410272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98" y="689884"/>
            <a:ext cx="4087585" cy="1822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2" y="672122"/>
            <a:ext cx="3916987" cy="174651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504" y="5456970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557116" y="3856498"/>
            <a:ext cx="2893421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77" y="5766160"/>
            <a:ext cx="805104" cy="805104"/>
          </a:xfrm>
          <a:prstGeom prst="rect">
            <a:avLst/>
          </a:prstGeom>
        </p:spPr>
      </p:pic>
      <p:pic>
        <p:nvPicPr>
          <p:cNvPr id="20" name="Picture 19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0BAF1AB2-3F51-CD97-A85C-C4A25D43F3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75" y="4393343"/>
            <a:ext cx="1189917" cy="702246"/>
          </a:xfrm>
          <a:prstGeom prst="rect">
            <a:avLst/>
          </a:prstGeom>
        </p:spPr>
      </p:pic>
      <p:pic>
        <p:nvPicPr>
          <p:cNvPr id="15" name="Picture 14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A0568014-7E98-BC55-B4B5-F24623CCDE8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52" y="2603459"/>
            <a:ext cx="2673193" cy="1336597"/>
          </a:xfrm>
          <a:prstGeom prst="rect">
            <a:avLst/>
          </a:prstGeom>
        </p:spPr>
      </p:pic>
      <p:pic>
        <p:nvPicPr>
          <p:cNvPr id="2" name="Picture 1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C3D43647-2D62-8987-C783-8E7031A52ED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20" y="5673604"/>
            <a:ext cx="1216385" cy="708443"/>
          </a:xfrm>
          <a:prstGeom prst="rect">
            <a:avLst/>
          </a:prstGeom>
        </p:spPr>
      </p:pic>
      <p:pic>
        <p:nvPicPr>
          <p:cNvPr id="7" name="Picture 6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BCB6A8C3-70EE-DC1D-2B8C-5FFD06E878D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00" y="2524577"/>
            <a:ext cx="2583390" cy="14531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2469BB-78BD-82F1-EC2C-C42F426F3204}"/>
              </a:ext>
            </a:extLst>
          </p:cNvPr>
          <p:cNvCxnSpPr>
            <a:cxnSpLocks/>
          </p:cNvCxnSpPr>
          <p:nvPr userDrawn="1"/>
        </p:nvCxnSpPr>
        <p:spPr>
          <a:xfrm>
            <a:off x="0" y="5393449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B1455E-F725-B6F3-5C40-DCC0FCD4408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393449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1FEA2-AE76-CD7B-B929-42CDFCB4E786}"/>
              </a:ext>
            </a:extLst>
          </p:cNvPr>
          <p:cNvSpPr txBox="1"/>
          <p:nvPr userDrawn="1"/>
        </p:nvSpPr>
        <p:spPr>
          <a:xfrm>
            <a:off x="4331430" y="5147228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2050" name="Picture 2" descr="DotNet Abruzzo">
            <a:extLst>
              <a:ext uri="{FF2B5EF4-FFF2-40B4-BE49-F238E27FC236}">
                <a16:creationId xmlns:a16="http://schemas.microsoft.com/office/drawing/2014/main" id="{6901041D-209F-960A-C0AF-1E75706458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15" y="5776538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tNet Toscana">
            <a:extLst>
              <a:ext uri="{FF2B5EF4-FFF2-40B4-BE49-F238E27FC236}">
                <a16:creationId xmlns:a16="http://schemas.microsoft.com/office/drawing/2014/main" id="{1EE155C5-18BC-4498-2970-0B756F4CC4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42" y="5757831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tNetLombardia">
            <a:extLst>
              <a:ext uri="{FF2B5EF4-FFF2-40B4-BE49-F238E27FC236}">
                <a16:creationId xmlns:a16="http://schemas.microsoft.com/office/drawing/2014/main" id="{6B32B3A5-AAF6-BCE8-DC29-D7818A254A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72" y="5757830"/>
            <a:ext cx="823730" cy="8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0553700" cy="1402854"/>
          </a:xfrm>
        </p:spPr>
        <p:txBody>
          <a:bodyPr anchor="b">
            <a:normAutofit/>
          </a:bodyPr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10553699" cy="422162"/>
          </a:xfrm>
        </p:spPr>
        <p:txBody>
          <a:bodyPr>
            <a:normAutofit/>
          </a:bodyPr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10553698" cy="318060"/>
          </a:xfrm>
        </p:spPr>
        <p:txBody>
          <a:bodyPr anchor="b">
            <a:normAutofit/>
          </a:bodyPr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457200" y="4000501"/>
            <a:ext cx="10553700" cy="679384"/>
          </a:xfrm>
        </p:spPr>
        <p:txBody>
          <a:bodyPr anchor="t">
            <a:normAutofit/>
          </a:bodyPr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44973"/>
            <a:ext cx="11012162" cy="102374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30BDC7F-C32E-6252-B352-9533B475A741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58588" y="1721224"/>
            <a:ext cx="11012162" cy="45361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Macintosh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PowerPoint Presentation</vt:lpstr>
      <vt:lpstr>Agenda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2023-11-29T23:19:25Z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