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2" r:id="rId6"/>
    <p:sldId id="264" r:id="rId7"/>
    <p:sldId id="268" r:id="rId8"/>
    <p:sldId id="260" r:id="rId9"/>
    <p:sldId id="26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1"/>
    <p:restoredTop sz="94684"/>
  </p:normalViewPr>
  <p:slideViewPr>
    <p:cSldViewPr snapToGrid="0" snapToObjects="1">
      <p:cViewPr varScale="1">
        <p:scale>
          <a:sx n="128" d="100"/>
          <a:sy n="128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">
            <a:extLst>
              <a:ext uri="{FF2B5EF4-FFF2-40B4-BE49-F238E27FC236}">
                <a16:creationId xmlns:a16="http://schemas.microsoft.com/office/drawing/2014/main" id="{8EA15267-CF58-D6E3-2729-57336C8AF2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7DEE1-CD19-31BB-6F8D-B516C527C5F6}"/>
              </a:ext>
            </a:extLst>
          </p:cNvPr>
          <p:cNvSpPr txBox="1"/>
          <p:nvPr userDrawn="1"/>
        </p:nvSpPr>
        <p:spPr>
          <a:xfrm>
            <a:off x="0" y="530284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solidFill>
                  <a:srgbClr val="C00000"/>
                </a:solidFill>
                <a:latin typeface="Bebas Neue" panose="020B0606020202050201" pitchFamily="34" charset="0"/>
              </a:rPr>
              <a:t>XMAS DEV 2023 </a:t>
            </a:r>
            <a:endParaRPr lang="en-GB" sz="5400" b="1" dirty="0">
              <a:solidFill>
                <a:srgbClr val="C0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793560-2FBF-ED4A-AE1B-7F2B5FF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2144" y="6356350"/>
            <a:ext cx="588125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E4FC5-A13F-354F-8C77-A5D71FEB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1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9302E-C0BE-FF44-B795-6726BB5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8" y="457200"/>
            <a:ext cx="432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925E-00C3-CF43-8F43-31F0EF6F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55" y="987425"/>
            <a:ext cx="4233632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72670-9514-014F-B63E-E00F5805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9018" y="2057400"/>
            <a:ext cx="432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0A6857-D8E5-C642-A325-5D9D4C7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9018" y="6356350"/>
            <a:ext cx="596438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727B93-993F-404C-95D4-57879E51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8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7F630-7678-1147-B591-63D5C83D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5" y="457200"/>
            <a:ext cx="47472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C62C1C-A289-5742-95B8-2B208F83D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43453" y="987425"/>
            <a:ext cx="401193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AECB42-35FC-7849-B2C8-29447AB6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745" y="2057400"/>
            <a:ext cx="47472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2AD69-85ED-BA49-B365-F92A8AD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9745" y="6356350"/>
            <a:ext cx="5937503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A05DE-7C04-5D44-BBF9-8DDC28E4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85" y="6356350"/>
            <a:ext cx="2042513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65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AFC9E-C3D0-EC4C-819F-B9897FB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D1E33-82AB-1C47-AD66-3C17A970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AE962-3CC7-514B-A7E0-A4896053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657683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D7985-233F-664F-81E9-92691A1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46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6D5C0A-DDA3-0247-ABBD-EA281F51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B55914-D685-B249-895F-F2B1F40D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13708" y="365125"/>
            <a:ext cx="6258791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C6043-8888-FE45-8438-E4381EC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708" y="6356350"/>
            <a:ext cx="625879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01684-9446-AD4E-9B19-B1B163A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72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94" y="4438160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10" y="1847188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26" y="882102"/>
            <a:ext cx="2736606" cy="122020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9" y="4337285"/>
            <a:ext cx="1032652" cy="1032652"/>
          </a:xfrm>
          <a:prstGeom prst="rect">
            <a:avLst/>
          </a:prstGeom>
        </p:spPr>
      </p:pic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7554BEA-586D-60BA-E6C0-F2606AD2B7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35" y="4724975"/>
            <a:ext cx="824565" cy="486628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821C7895-1E72-8676-2628-386B7810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45" y="3644527"/>
            <a:ext cx="2099842" cy="104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1CDBD625-5E62-BCF4-44CA-0DD49D0881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85" y="4627453"/>
            <a:ext cx="919982" cy="535813"/>
          </a:xfrm>
          <a:prstGeom prst="rect">
            <a:avLst/>
          </a:prstGeom>
        </p:spPr>
      </p:pic>
      <p:pic>
        <p:nvPicPr>
          <p:cNvPr id="6" name="Picture 5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F0C7B89E-76C2-FF70-9948-9F6B8FA5FD7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74" y="2718517"/>
            <a:ext cx="2091710" cy="1176586"/>
          </a:xfrm>
          <a:prstGeom prst="rect">
            <a:avLst/>
          </a:prstGeom>
        </p:spPr>
      </p:pic>
      <p:pic>
        <p:nvPicPr>
          <p:cNvPr id="8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AE0BEC2D-DB82-B65E-61AB-2256395D664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72" y="5457648"/>
            <a:ext cx="805104" cy="805104"/>
          </a:xfrm>
          <a:prstGeom prst="rect">
            <a:avLst/>
          </a:prstGeom>
        </p:spPr>
      </p:pic>
      <p:pic>
        <p:nvPicPr>
          <p:cNvPr id="9" name="Picture 2" descr="DotNet Abruzzo">
            <a:extLst>
              <a:ext uri="{FF2B5EF4-FFF2-40B4-BE49-F238E27FC236}">
                <a16:creationId xmlns:a16="http://schemas.microsoft.com/office/drawing/2014/main" id="{DB547B42-A88D-0E1D-5349-6B973547A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1" y="5485059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otNet Toscana">
            <a:extLst>
              <a:ext uri="{FF2B5EF4-FFF2-40B4-BE49-F238E27FC236}">
                <a16:creationId xmlns:a16="http://schemas.microsoft.com/office/drawing/2014/main" id="{D6C00E61-1D00-A37F-9BED-098C64B58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02" y="5493160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otNetLombardia">
            <a:extLst>
              <a:ext uri="{FF2B5EF4-FFF2-40B4-BE49-F238E27FC236}">
                <a16:creationId xmlns:a16="http://schemas.microsoft.com/office/drawing/2014/main" id="{4199D77E-A415-F7EA-19F3-9CEB6754BA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15" y="5478618"/>
            <a:ext cx="823730" cy="8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536B92-3FB2-47A6-2ECC-868D433759A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0" y="560085"/>
            <a:ext cx="5789353" cy="30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Unikey">
            <a:extLst>
              <a:ext uri="{FF2B5EF4-FFF2-40B4-BE49-F238E27FC236}">
                <a16:creationId xmlns:a16="http://schemas.microsoft.com/office/drawing/2014/main" id="{7B151699-46F2-42E6-A8AB-5B2274441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53" y="4782175"/>
            <a:ext cx="1011861" cy="101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0D1C8260-E5A3-4D40-9C43-E053A41C2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825182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B3D3FBFD-6459-49A5-9458-2480BBF8C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05" y="824948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7B9443-D6D8-4569-BFF9-86DCE6B54072}"/>
              </a:ext>
            </a:extLst>
          </p:cNvPr>
          <p:cNvSpPr txBox="1"/>
          <p:nvPr userDrawn="1"/>
        </p:nvSpPr>
        <p:spPr>
          <a:xfrm>
            <a:off x="-1480" y="40651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Platinum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91975D-3A9F-4269-A8E4-FE8243E91A61}"/>
              </a:ext>
            </a:extLst>
          </p:cNvPr>
          <p:cNvSpPr txBox="1"/>
          <p:nvPr userDrawn="1"/>
        </p:nvSpPr>
        <p:spPr>
          <a:xfrm>
            <a:off x="1018297" y="2795080"/>
            <a:ext cx="5927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Gold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1D9CB3-A60F-487A-B15C-67FC667BE159}"/>
              </a:ext>
            </a:extLst>
          </p:cNvPr>
          <p:cNvSpPr txBox="1"/>
          <p:nvPr userDrawn="1"/>
        </p:nvSpPr>
        <p:spPr>
          <a:xfrm>
            <a:off x="1846903" y="4264142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Technical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8221B00-060C-66C4-8804-7D9A3B9449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22008" y="4855917"/>
            <a:ext cx="932998" cy="932998"/>
          </a:xfrm>
          <a:prstGeom prst="rect">
            <a:avLst/>
          </a:prstGeom>
        </p:spPr>
      </p:pic>
      <p:pic>
        <p:nvPicPr>
          <p:cNvPr id="1032" name="Picture 8" descr="JetBrains">
            <a:extLst>
              <a:ext uri="{FF2B5EF4-FFF2-40B4-BE49-F238E27FC236}">
                <a16:creationId xmlns:a16="http://schemas.microsoft.com/office/drawing/2014/main" id="{BEB1668B-28C7-4089-8EA4-58DFAF163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18" y="4855917"/>
            <a:ext cx="1011861" cy="101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B60FC683-E46B-A030-7926-00436D1DD85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19" y="3584237"/>
            <a:ext cx="782266" cy="461665"/>
          </a:xfrm>
          <a:prstGeom prst="rect">
            <a:avLst/>
          </a:prstGeom>
        </p:spPr>
      </p:pic>
      <p:sp>
        <p:nvSpPr>
          <p:cNvPr id="4" name="CasellaDiTesto 12">
            <a:extLst>
              <a:ext uri="{FF2B5EF4-FFF2-40B4-BE49-F238E27FC236}">
                <a16:creationId xmlns:a16="http://schemas.microsoft.com/office/drawing/2014/main" id="{E8F18456-22B3-31EB-5B47-678EC65710DD}"/>
              </a:ext>
            </a:extLst>
          </p:cNvPr>
          <p:cNvSpPr txBox="1"/>
          <p:nvPr userDrawn="1"/>
        </p:nvSpPr>
        <p:spPr>
          <a:xfrm>
            <a:off x="6053503" y="2774603"/>
            <a:ext cx="5927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Silver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pic>
        <p:nvPicPr>
          <p:cNvPr id="8" name="Picture 2" descr="Unikey">
            <a:extLst>
              <a:ext uri="{FF2B5EF4-FFF2-40B4-BE49-F238E27FC236}">
                <a16:creationId xmlns:a16="http://schemas.microsoft.com/office/drawing/2014/main" id="{3E9D9D2B-A4F8-B37B-1FD6-C4BA99372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17" y="3219758"/>
            <a:ext cx="2245520" cy="11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E8CF2C8C-59A6-8AAF-D5B7-FDABD2B5E84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66" y="3095631"/>
            <a:ext cx="2437364" cy="1371017"/>
          </a:xfrm>
          <a:prstGeom prst="rect">
            <a:avLst/>
          </a:prstGeom>
        </p:spPr>
      </p:pic>
      <p:sp>
        <p:nvSpPr>
          <p:cNvPr id="14" name="CasellaDiTesto 15">
            <a:extLst>
              <a:ext uri="{FF2B5EF4-FFF2-40B4-BE49-F238E27FC236}">
                <a16:creationId xmlns:a16="http://schemas.microsoft.com/office/drawing/2014/main" id="{DC748F86-95BF-0BBE-3848-EAE51B2A95BB}"/>
              </a:ext>
            </a:extLst>
          </p:cNvPr>
          <p:cNvSpPr txBox="1"/>
          <p:nvPr userDrawn="1"/>
        </p:nvSpPr>
        <p:spPr>
          <a:xfrm>
            <a:off x="7052067" y="4270184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Community</a:t>
            </a:r>
            <a:endParaRPr lang="it-IT" sz="2400" dirty="0"/>
          </a:p>
        </p:txBody>
      </p:sp>
      <p:pic>
        <p:nvPicPr>
          <p:cNvPr id="17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5401BA54-0A71-74BE-1EA7-750023D5BA0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67" y="4866482"/>
            <a:ext cx="805104" cy="805104"/>
          </a:xfrm>
          <a:prstGeom prst="rect">
            <a:avLst/>
          </a:prstGeom>
        </p:spPr>
      </p:pic>
      <p:pic>
        <p:nvPicPr>
          <p:cNvPr id="18" name="Picture 2" descr="DotNet Abruzzo">
            <a:extLst>
              <a:ext uri="{FF2B5EF4-FFF2-40B4-BE49-F238E27FC236}">
                <a16:creationId xmlns:a16="http://schemas.microsoft.com/office/drawing/2014/main" id="{F776BAF9-FA50-6966-E672-41457A81A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05" y="4876860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otNet Toscana">
            <a:extLst>
              <a:ext uri="{FF2B5EF4-FFF2-40B4-BE49-F238E27FC236}">
                <a16:creationId xmlns:a16="http://schemas.microsoft.com/office/drawing/2014/main" id="{9F3A1389-095D-0644-3CED-4382354A8D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32" y="4858153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otNetLombardia">
            <a:extLst>
              <a:ext uri="{FF2B5EF4-FFF2-40B4-BE49-F238E27FC236}">
                <a16:creationId xmlns:a16="http://schemas.microsoft.com/office/drawing/2014/main" id="{D64C6BE0-8902-AE16-76AF-93EE78A306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762" y="4858152"/>
            <a:ext cx="823730" cy="8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80327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Session Title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A2418920-6165-400E-9618-02294986FB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980545"/>
            <a:ext cx="12192000" cy="803275"/>
          </a:xfrm>
        </p:spPr>
        <p:txBody>
          <a:bodyPr/>
          <a:lstStyle>
            <a:lvl1pPr marL="0" indent="0">
              <a:buNone/>
              <a:defRPr/>
            </a:lvl1pPr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Session sub </a:t>
            </a:r>
            <a:r>
              <a:rPr lang="it-IT" dirty="0" err="1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7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3E6C1-AE1B-7547-ADBB-F33ABA0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3638A-A027-834F-8315-5328164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278D3-6E45-6142-9109-39E186D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DC965-7067-A44F-AACE-FF9FB06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3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0584C-6DEB-B046-9B45-DC7B3B7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1709739"/>
            <a:ext cx="9103013" cy="22974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1F3E-0DD9-494C-A04E-F72AA6FC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4365813"/>
            <a:ext cx="9103013" cy="1714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6E1D4-6E8F-D748-8D0B-E42FFC9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B36BB-0C2F-2946-9AD8-A8D51D00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07" y="6356350"/>
            <a:ext cx="2097291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7AA29-F078-004B-8E28-7F92255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524EF-65AE-1644-B953-91EE71AB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4435" y="1425388"/>
            <a:ext cx="4426525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E46FF-F4CE-7A4E-8A96-4EAD8FFC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273" y="1425388"/>
            <a:ext cx="4426526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05C2B-E6F7-E94F-AFF2-F3D9C5B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67725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A4EC58-54F2-8144-A2B5-8F369669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DBBBC-BE17-A24C-9C84-A04D2079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65125"/>
            <a:ext cx="9221787" cy="1239557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3943BD-D6E2-E646-AFB8-FDC1C0A8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1" y="1681162"/>
            <a:ext cx="4423479" cy="1747837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4CA54-39D9-BC40-9A28-25340CE4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600" y="3619500"/>
            <a:ext cx="4423479" cy="2570162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ACC5BB-4745-2F48-9D3C-96D95302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8535" y="1681163"/>
            <a:ext cx="4445263" cy="1747836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C12EEE-2654-BD4D-A3B2-A7E8054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1909" y="3619499"/>
            <a:ext cx="4423479" cy="2570163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90D294-EF83-E94E-95E1-CCE5FFD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019799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B5D25-F2D6-754B-85F7-26CF50B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733" y="6356350"/>
            <a:ext cx="2073066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71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9304B-B9CC-4D41-87AB-BB7E52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EF98E-B99B-F147-BE7D-EC97EE9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D15F86-5A03-9343-AF22-C540320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6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50BB7A-A5FD-4D0C-A3BA-84D415793FB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1628" y="0"/>
            <a:ext cx="1950720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D701C37-F76E-416D-A1CC-CB0381EA3AD7}"/>
              </a:ext>
            </a:extLst>
          </p:cNvPr>
          <p:cNvSpPr/>
          <p:nvPr userDrawn="1"/>
        </p:nvSpPr>
        <p:spPr>
          <a:xfrm>
            <a:off x="1971" y="3429000"/>
            <a:ext cx="1952277" cy="3292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113162-F337-9448-AD18-D8D9B0E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365125"/>
            <a:ext cx="9109364" cy="80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8949-3D32-A044-B8E1-2D8D0CAD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1346200"/>
            <a:ext cx="9109364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603CA-4C5E-914A-B191-8600360A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44435" y="6356350"/>
            <a:ext cx="5908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421B7-0C2A-2C49-B5E3-DE988B20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6289" y="6356350"/>
            <a:ext cx="2207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Bebas Neue" panose="020B0606020202050201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CE789-B9C8-46C6-B31B-E6AD933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4AFB7-0047-468D-BE92-BDFE0A62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Punto </a:t>
            </a:r>
          </a:p>
          <a:p>
            <a:pPr lvl="1"/>
            <a:r>
              <a:rPr lang="it-IT" dirty="0"/>
              <a:t>Punto 1.1</a:t>
            </a:r>
          </a:p>
          <a:p>
            <a:pPr lvl="1"/>
            <a:r>
              <a:rPr lang="it-IT" dirty="0"/>
              <a:t>Punto 1.2</a:t>
            </a:r>
          </a:p>
          <a:p>
            <a:r>
              <a:rPr lang="it-IT" dirty="0"/>
              <a:t>Punto 2</a:t>
            </a:r>
          </a:p>
          <a:p>
            <a:r>
              <a:rPr lang="it-IT" dirty="0"/>
              <a:t>Punto 3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0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60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0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1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871FABF-E3EA-B24E-9306-9425D03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381" y="4614415"/>
            <a:ext cx="1801091" cy="20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173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Calibri</vt:lpstr>
      <vt:lpstr>Open Sans</vt:lpstr>
      <vt:lpstr>Raleway</vt:lpstr>
      <vt:lpstr>Tema di Office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DOMANDE E RISPOSTE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Carmine Alfano</dc:creator>
  <cp:lastModifiedBy>Leonardo D'Ottavi</cp:lastModifiedBy>
  <cp:revision>50</cp:revision>
  <dcterms:created xsi:type="dcterms:W3CDTF">2018-11-12T16:34:34Z</dcterms:created>
  <dcterms:modified xsi:type="dcterms:W3CDTF">2023-12-02T09:36:32Z</dcterms:modified>
</cp:coreProperties>
</file>