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4" r:id="rId7"/>
    <p:sldId id="268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57"/>
    <p:restoredTop sz="94684"/>
  </p:normalViewPr>
  <p:slideViewPr>
    <p:cSldViewPr snapToGrid="0" snapToObjects="1">
      <p:cViewPr varScale="1">
        <p:scale>
          <a:sx n="142" d="100"/>
          <a:sy n="142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rgbClr val="C00000"/>
                </a:solidFill>
                <a:latin typeface="Bebas Neue" panose="020B0606020202050201" pitchFamily="34" charset="0"/>
              </a:rPr>
              <a:t>XMAS DEV 2022 </a:t>
            </a:r>
            <a:endParaRPr lang="en-GB" sz="5400" b="1" dirty="0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65" y="441085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10" y="1847188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26" y="882102"/>
            <a:ext cx="2736606" cy="1220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55" y="4319908"/>
            <a:ext cx="1032652" cy="1032652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629" y="3013264"/>
            <a:ext cx="824565" cy="486628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29" y="3628532"/>
            <a:ext cx="1720829" cy="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97" y="4585705"/>
            <a:ext cx="919982" cy="535813"/>
          </a:xfrm>
          <a:prstGeom prst="rect">
            <a:avLst/>
          </a:prstGeom>
        </p:spPr>
      </p:pic>
      <p:pic>
        <p:nvPicPr>
          <p:cNvPr id="6" name="Picture 5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F0C7B89E-76C2-FF70-9948-9F6B8FA5FD7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19" y="3629991"/>
            <a:ext cx="1627455" cy="915443"/>
          </a:xfrm>
          <a:prstGeom prst="rect">
            <a:avLst/>
          </a:prstGeom>
        </p:spPr>
      </p:pic>
      <p:pic>
        <p:nvPicPr>
          <p:cNvPr id="8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E0BEC2D-DB82-B65E-61AB-2256395D664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72" y="5457648"/>
            <a:ext cx="805104" cy="805104"/>
          </a:xfrm>
          <a:prstGeom prst="rect">
            <a:avLst/>
          </a:prstGeom>
        </p:spPr>
      </p:pic>
      <p:pic>
        <p:nvPicPr>
          <p:cNvPr id="9" name="Picture 2" descr="DotNet Abruzzo">
            <a:extLst>
              <a:ext uri="{FF2B5EF4-FFF2-40B4-BE49-F238E27FC236}">
                <a16:creationId xmlns:a16="http://schemas.microsoft.com/office/drawing/2014/main" id="{DB547B42-A88D-0E1D-5349-6B973547A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10" y="5468026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tNet Toscana">
            <a:extLst>
              <a:ext uri="{FF2B5EF4-FFF2-40B4-BE49-F238E27FC236}">
                <a16:creationId xmlns:a16="http://schemas.microsoft.com/office/drawing/2014/main" id="{D6C00E61-1D00-A37F-9BED-098C64B58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37" y="5449319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otNetLombardia">
            <a:extLst>
              <a:ext uri="{FF2B5EF4-FFF2-40B4-BE49-F238E27FC236}">
                <a16:creationId xmlns:a16="http://schemas.microsoft.com/office/drawing/2014/main" id="{4199D77E-A415-F7EA-19F3-9CEB6754B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67" y="5449318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36B92-3FB2-47A6-2ECC-868D433759A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096000" y="560085"/>
            <a:ext cx="5789353" cy="30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572" y="3376948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825182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5" y="824948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018297" y="3082346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8151507" y="3077388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1036" name="Picture 12" descr="DotNetCode">
            <a:extLst>
              <a:ext uri="{FF2B5EF4-FFF2-40B4-BE49-F238E27FC236}">
                <a16:creationId xmlns:a16="http://schemas.microsoft.com/office/drawing/2014/main" id="{EDDFB929-D7C1-414F-8E90-E3331180E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298" y="4988931"/>
            <a:ext cx="932998" cy="9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53CC83D-4434-6B43-01C0-F262265A28E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96875" y="4855595"/>
            <a:ext cx="2689471" cy="13447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802044E-478E-2E1D-ACF2-C3D294EE5B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207" y="3563330"/>
            <a:ext cx="2689471" cy="13447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75DC4AC-03AC-F48C-96C4-AEBCD7E97D1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132234" y="3645308"/>
            <a:ext cx="2689471" cy="134473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1F084A0-0CBE-CE95-2E2F-3D3AA814BE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8297" y="4800717"/>
            <a:ext cx="2689471" cy="13447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221B00-060C-66C4-8804-7D9A3B94492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718953" y="4691010"/>
            <a:ext cx="1450619" cy="1450619"/>
          </a:xfrm>
          <a:prstGeom prst="rect">
            <a:avLst/>
          </a:prstGeom>
        </p:spPr>
      </p:pic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45" y="3429000"/>
            <a:ext cx="1586363" cy="15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</a:t>
            </a:r>
          </a:p>
          <a:p>
            <a:pPr lvl="1"/>
            <a:r>
              <a:rPr lang="it-IT" dirty="0"/>
              <a:t>Punto 1.1</a:t>
            </a:r>
          </a:p>
          <a:p>
            <a:pPr lvl="1"/>
            <a:r>
              <a:rPr lang="it-IT" dirty="0"/>
              <a:t>Punto 1.2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0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Bebas Neue</vt:lpstr>
      <vt:lpstr>Calibri</vt:lpstr>
      <vt:lpstr>Open Sans</vt:lpstr>
      <vt:lpstr>Raleway</vt:lpstr>
      <vt:lpstr>Tema di Office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DOMANDE E RISPOSTE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Leonardo D'Ottavi</cp:lastModifiedBy>
  <cp:revision>47</cp:revision>
  <dcterms:created xsi:type="dcterms:W3CDTF">2018-11-12T16:34:34Z</dcterms:created>
  <dcterms:modified xsi:type="dcterms:W3CDTF">2023-12-01T23:02:46Z</dcterms:modified>
</cp:coreProperties>
</file>