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477" r:id="rId4"/>
  </p:sldMasterIdLst>
  <p:notesMasterIdLst>
    <p:notesMasterId r:id="rId11"/>
  </p:notesMasterIdLst>
  <p:handoutMasterIdLst>
    <p:handoutMasterId r:id="rId12"/>
  </p:handoutMasterIdLst>
  <p:sldIdLst>
    <p:sldId id="504" r:id="rId5"/>
    <p:sldId id="496" r:id="rId6"/>
    <p:sldId id="506" r:id="rId7"/>
    <p:sldId id="498" r:id="rId8"/>
    <p:sldId id="507" r:id="rId9"/>
    <p:sldId id="5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ple" id="{FD3DCCE1-4FC1-4C57-BF51-9F55AAF3629A}">
          <p14:sldIdLst>
            <p14:sldId id="504"/>
            <p14:sldId id="496"/>
            <p14:sldId id="506"/>
            <p14:sldId id="498"/>
            <p14:sldId id="507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9" orient="horz">
          <p15:clr>
            <a:srgbClr val="A4A3A4"/>
          </p15:clr>
        </p15:guide>
        <p15:guide id="20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414241"/>
    <a:srgbClr val="B4009E"/>
    <a:srgbClr val="0478D7"/>
    <a:srgbClr val="0359A0"/>
    <a:srgbClr val="95CFFF"/>
    <a:srgbClr val="797979"/>
    <a:srgbClr val="94D0FF"/>
    <a:srgbClr val="424242"/>
    <a:srgbClr val="8D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9526B3-A505-2644-A66D-F6C56689E9F7}" v="157" dt="2025-02-11T17:36:24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2" autoAdjust="0"/>
    <p:restoredTop sz="86395" autoAdjust="0"/>
  </p:normalViewPr>
  <p:slideViewPr>
    <p:cSldViewPr snapToGrid="0">
      <p:cViewPr varScale="1">
        <p:scale>
          <a:sx n="129" d="100"/>
          <a:sy n="129" d="100"/>
        </p:scale>
        <p:origin x="568" y="200"/>
      </p:cViewPr>
      <p:guideLst>
        <p:guide orient="horz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6468" y="9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DDD7-29E8-4F85-A117-E0D0E07135BD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58E4C-A571-4498-B61D-3EBCC782E6C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4B426-DD78-45C6-AC2B-6AECC245F0A6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93308-1CCD-4083-9427-1DD59259FBE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4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6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51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5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0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93308-1CCD-4083-9427-1DD59259FB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.I.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C68F535-7122-46C3-9545-2992190058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3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77" t="24868" r="7590" b="21176"/>
          <a:stretch/>
        </p:blipFill>
        <p:spPr>
          <a:xfrm rot="1163624">
            <a:off x="4740361" y="1141441"/>
            <a:ext cx="6817232" cy="43206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F38F05-D583-4D1E-B0D3-1EF4F135C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457199" y="155420"/>
            <a:ext cx="2380607" cy="1402855"/>
          </a:xfrm>
          <a:prstGeom prst="rect">
            <a:avLst/>
          </a:prstGeom>
        </p:spPr>
      </p:pic>
      <p:sp>
        <p:nvSpPr>
          <p:cNvPr id="23" name="Title 13">
            <a:extLst>
              <a:ext uri="{FF2B5EF4-FFF2-40B4-BE49-F238E27FC236}">
                <a16:creationId xmlns:a16="http://schemas.microsoft.com/office/drawing/2014/main" id="{F6C2F544-97E3-4339-89D4-F3B8413F5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597647"/>
            <a:ext cx="10553700" cy="1402854"/>
          </a:xfrm>
          <a:prstGeom prst="rect">
            <a:avLst/>
          </a:prstGeom>
        </p:spPr>
        <p:txBody>
          <a:bodyPr lIns="0" anchor="b">
            <a:noAutofit/>
          </a:bodyPr>
          <a:lstStyle>
            <a:lvl1pPr>
              <a:defRPr sz="8000" b="1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7E72CE4-2317-4FF4-B4A4-A514D9A0175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5372664"/>
            <a:ext cx="10553699" cy="422162"/>
          </a:xfrm>
          <a:prstGeom prst="rect">
            <a:avLst/>
          </a:prstGeom>
        </p:spPr>
        <p:txBody>
          <a:bodyPr/>
          <a:lstStyle>
            <a:lvl1pPr>
              <a:defRPr sz="2000" b="1" i="0">
                <a:solidFill>
                  <a:schemeClr val="accent2"/>
                </a:solidFill>
                <a:latin typeface="+mn-lt"/>
                <a:ea typeface="Segoe UI Semibold" charset="0"/>
                <a:cs typeface="Segoe UI Semibold" charset="0"/>
              </a:defRPr>
            </a:lvl1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76C6378-8568-43A6-AD1F-E642F87389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7200" y="5854319"/>
            <a:ext cx="10553698" cy="318060"/>
          </a:xfrm>
          <a:prstGeom prst="rect">
            <a:avLst/>
          </a:prstGeom>
        </p:spPr>
        <p:txBody>
          <a:bodyPr anchor="b"/>
          <a:lstStyle>
            <a:lvl1pPr>
              <a:defRPr sz="2000" b="0" i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28" name="Shape 78">
            <a:extLst>
              <a:ext uri="{FF2B5EF4-FFF2-40B4-BE49-F238E27FC236}">
                <a16:creationId xmlns:a16="http://schemas.microsoft.com/office/drawing/2014/main" id="{570DAE82-EBE9-46F5-86E1-8DF384C2E4DF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457200" y="4000501"/>
            <a:ext cx="10553700" cy="679384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pPr marL="0" marR="0" lvl="0" indent="0" algn="l" defTabSz="91413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bg1"/>
              </a:buClr>
              <a:buSzPct val="120000"/>
              <a:buFont typeface="+mj-lt"/>
              <a:buNone/>
              <a:tabLst>
                <a:tab pos="1828800" algn="l"/>
              </a:tabLst>
              <a:defRPr/>
            </a:pPr>
            <a:r>
              <a:rPr kumimoji="0" lang="en-US" sz="4400" b="1" i="0" u="none" strike="noStrike" kern="1200" cap="none" spc="-100" normalizeH="0" baseline="0" noProof="0" dirty="0">
                <a:ln>
                  <a:noFill/>
                </a:ln>
                <a:solidFill>
                  <a:srgbClr val="FF6A00"/>
                </a:solidFill>
                <a:effectLst/>
                <a:uLnTx/>
                <a:uFillTx/>
                <a:latin typeface="Arial Black"/>
                <a:cs typeface="Segoe UI Semibold" charset="0"/>
              </a:rPr>
              <a:t>Session subtitle (if any)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5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9D99718C-8801-DB65-A2D4-81D2A609F5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83" t="24306" r="22100" b="19103"/>
          <a:stretch/>
        </p:blipFill>
        <p:spPr>
          <a:xfrm rot="1170978">
            <a:off x="2567467" y="416522"/>
            <a:ext cx="6714309" cy="63718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052682-9E78-4AD0-B400-F20A830FDF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708" y="96637"/>
            <a:ext cx="1551713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DA5AB8B-8B17-45DB-8295-4239B1623191}"/>
              </a:ext>
            </a:extLst>
          </p:cNvPr>
          <p:cNvSpPr txBox="1"/>
          <p:nvPr userDrawn="1"/>
        </p:nvSpPr>
        <p:spPr>
          <a:xfrm>
            <a:off x="4294513" y="369274"/>
            <a:ext cx="3507370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Platinum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4DD61-89D8-4C62-89D9-26C850C887A7}"/>
              </a:ext>
            </a:extLst>
          </p:cNvPr>
          <p:cNvSpPr txBox="1"/>
          <p:nvPr userDrawn="1"/>
        </p:nvSpPr>
        <p:spPr>
          <a:xfrm>
            <a:off x="4741462" y="3602442"/>
            <a:ext cx="2709075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491E46E-87FA-4EF8-AFDF-877145A820E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6789" y="6057518"/>
            <a:ext cx="1779761" cy="3822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54C25D-B188-45C9-8D28-7ABDB2EB4B6A}"/>
              </a:ext>
            </a:extLst>
          </p:cNvPr>
          <p:cNvCxnSpPr>
            <a:cxnSpLocks/>
          </p:cNvCxnSpPr>
          <p:nvPr userDrawn="1"/>
        </p:nvCxnSpPr>
        <p:spPr>
          <a:xfrm>
            <a:off x="1766047" y="618254"/>
            <a:ext cx="23123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F35B0B-640D-42B8-BDCA-0733C659D0C2}"/>
              </a:ext>
            </a:extLst>
          </p:cNvPr>
          <p:cNvCxnSpPr>
            <a:cxnSpLocks/>
          </p:cNvCxnSpPr>
          <p:nvPr userDrawn="1"/>
        </p:nvCxnSpPr>
        <p:spPr>
          <a:xfrm>
            <a:off x="8061302" y="618254"/>
            <a:ext cx="41306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9435D1-D59B-49CA-A2B3-43EB4244CAAC}"/>
              </a:ext>
            </a:extLst>
          </p:cNvPr>
          <p:cNvCxnSpPr>
            <a:cxnSpLocks/>
          </p:cNvCxnSpPr>
          <p:nvPr userDrawn="1"/>
        </p:nvCxnSpPr>
        <p:spPr>
          <a:xfrm>
            <a:off x="0" y="3889020"/>
            <a:ext cx="44913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A07431-5E21-4CB6-9BCB-50ACD2D6D424}"/>
              </a:ext>
            </a:extLst>
          </p:cNvPr>
          <p:cNvCxnSpPr>
            <a:cxnSpLocks/>
          </p:cNvCxnSpPr>
          <p:nvPr userDrawn="1"/>
        </p:nvCxnSpPr>
        <p:spPr>
          <a:xfrm>
            <a:off x="7700681" y="3896319"/>
            <a:ext cx="449131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822890-F49F-4758-8954-02E05099F729}"/>
              </a:ext>
            </a:extLst>
          </p:cNvPr>
          <p:cNvCxnSpPr>
            <a:cxnSpLocks/>
          </p:cNvCxnSpPr>
          <p:nvPr userDrawn="1"/>
        </p:nvCxnSpPr>
        <p:spPr>
          <a:xfrm>
            <a:off x="0" y="5419500"/>
            <a:ext cx="4144851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7994B-7FBB-4635-B076-A8BFA71EF949}"/>
              </a:ext>
            </a:extLst>
          </p:cNvPr>
          <p:cNvCxnSpPr>
            <a:cxnSpLocks/>
          </p:cNvCxnSpPr>
          <p:nvPr userDrawn="1"/>
        </p:nvCxnSpPr>
        <p:spPr>
          <a:xfrm flipV="1">
            <a:off x="8127721" y="5419500"/>
            <a:ext cx="4064279" cy="23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793BF2D-C359-4F38-974B-97585605A8E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130" y="641809"/>
            <a:ext cx="3916987" cy="174651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C34D139-6742-4E35-BBE5-DC619A8E278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94" y="4116969"/>
            <a:ext cx="1974486" cy="987243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716D695-E402-435C-B55F-A1E04EE65F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9" b="11713"/>
          <a:stretch/>
        </p:blipFill>
        <p:spPr>
          <a:xfrm>
            <a:off x="7801883" y="5780792"/>
            <a:ext cx="1294132" cy="96332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7286ACB-DCDC-4785-B919-AB6440106A27}"/>
              </a:ext>
            </a:extLst>
          </p:cNvPr>
          <p:cNvSpPr txBox="1"/>
          <p:nvPr userDrawn="1"/>
        </p:nvSpPr>
        <p:spPr>
          <a:xfrm>
            <a:off x="4331430" y="5173279"/>
            <a:ext cx="3634008" cy="492443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</a:t>
            </a:r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Sponsor</a:t>
            </a:r>
          </a:p>
        </p:txBody>
      </p:sp>
      <p:pic>
        <p:nvPicPr>
          <p:cNvPr id="43" name="Immagine 42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DF5D8FE4-33B7-43E6-B03F-B0D700FDB9D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353" y="5846080"/>
            <a:ext cx="805104" cy="805104"/>
          </a:xfrm>
          <a:prstGeom prst="rect">
            <a:avLst/>
          </a:prstGeom>
        </p:spPr>
      </p:pic>
      <p:pic>
        <p:nvPicPr>
          <p:cNvPr id="2052" name="Picture 4" descr="Unikey">
            <a:extLst>
              <a:ext uri="{FF2B5EF4-FFF2-40B4-BE49-F238E27FC236}">
                <a16:creationId xmlns:a16="http://schemas.microsoft.com/office/drawing/2014/main" id="{CEE9AC16-E792-CA2E-ED1E-34705EEAFA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74" y="4089332"/>
            <a:ext cx="2085031" cy="104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and yellow text on a black background&#10;&#10;Description automatically generated">
            <a:extLst>
              <a:ext uri="{FF2B5EF4-FFF2-40B4-BE49-F238E27FC236}">
                <a16:creationId xmlns:a16="http://schemas.microsoft.com/office/drawing/2014/main" id="{340E6867-FCE7-FCCA-1E0F-3ADC270DBE5A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737" y="2224804"/>
            <a:ext cx="2987773" cy="937627"/>
          </a:xfrm>
          <a:prstGeom prst="rect">
            <a:avLst/>
          </a:prstGeom>
        </p:spPr>
      </p:pic>
      <p:pic>
        <p:nvPicPr>
          <p:cNvPr id="5" name="Picture 4" descr="A logo with blue squares and text&#10;&#10;Description automatically generated">
            <a:extLst>
              <a:ext uri="{FF2B5EF4-FFF2-40B4-BE49-F238E27FC236}">
                <a16:creationId xmlns:a16="http://schemas.microsoft.com/office/drawing/2014/main" id="{E637C6E4-D3F3-F254-5B53-D09DC22D490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8" y="3848663"/>
            <a:ext cx="2709075" cy="152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4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FC4897-885B-4A5A-9CB9-CE6CCC0CC0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83" t="24306" r="22100" b="19103"/>
          <a:stretch/>
        </p:blipFill>
        <p:spPr>
          <a:xfrm rot="1170978">
            <a:off x="5081451" y="113155"/>
            <a:ext cx="6714309" cy="63718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378E16-DA49-49C4-B3A3-F81DB15F26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0384974" y="5758847"/>
            <a:ext cx="1551713" cy="914400"/>
          </a:xfrm>
          <a:prstGeom prst="rect">
            <a:avLst/>
          </a:prstGeom>
        </p:spPr>
      </p:pic>
      <p:sp>
        <p:nvSpPr>
          <p:cNvPr id="11" name="Title 13">
            <a:extLst>
              <a:ext uri="{FF2B5EF4-FFF2-40B4-BE49-F238E27FC236}">
                <a16:creationId xmlns:a16="http://schemas.microsoft.com/office/drawing/2014/main" id="{E56EFC27-FA59-43D5-817E-A7DA46668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588" y="344973"/>
            <a:ext cx="11012162" cy="1023747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>
              <a:defRPr sz="4400" b="0" i="0" baseline="0">
                <a:solidFill>
                  <a:schemeClr val="accent2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hape 78">
            <a:extLst>
              <a:ext uri="{FF2B5EF4-FFF2-40B4-BE49-F238E27FC236}">
                <a16:creationId xmlns:a16="http://schemas.microsoft.com/office/drawing/2014/main" id="{A56A451A-47B4-46C1-8071-AAA7B2F5D56C}"/>
              </a:ext>
            </a:extLst>
          </p:cNvPr>
          <p:cNvSpPr txBox="1">
            <a:spLocks noGrp="1"/>
          </p:cNvSpPr>
          <p:nvPr>
            <p:ph type="body" idx="7" hasCustomPrompt="1"/>
          </p:nvPr>
        </p:nvSpPr>
        <p:spPr>
          <a:xfrm>
            <a:off x="358588" y="1721224"/>
            <a:ext cx="11012162" cy="4536141"/>
          </a:xfrm>
          <a:prstGeom prst="rect">
            <a:avLst/>
          </a:prstGeom>
        </p:spPr>
        <p:txBody>
          <a:bodyPr vert="horz" lIns="0" tIns="91440" rIns="0" bIns="0" rtlCol="0" anchor="t" anchorCtr="0">
            <a:noAutofit/>
          </a:bodyPr>
          <a:lstStyle>
            <a:lvl1pPr marL="457114" indent="-457114">
              <a:buFont typeface="+mj-lt"/>
              <a:buNone/>
              <a:tabLst>
                <a:tab pos="1828800" algn="l"/>
              </a:tabLst>
              <a:defRPr sz="3200" b="1" i="0" dirty="0">
                <a:solidFill>
                  <a:schemeClr val="accent4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indent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9240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CD2D2BF-BCAB-4D60-84D5-268B210223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79012" y="6210236"/>
            <a:ext cx="573554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914088">
              <a:defRPr/>
            </a:pPr>
            <a:r>
              <a:rPr lang="en-US" sz="1000" b="0" i="0" dirty="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rPr>
              <a:t>© Copyright Microsoft Corporation.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C0E794-6877-4C3E-8C3C-FF690CD12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209003" y="2117725"/>
            <a:ext cx="3103423" cy="18288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1AF9451-5C6F-45A6-8467-A3FFDBDED47D}"/>
              </a:ext>
            </a:extLst>
          </p:cNvPr>
          <p:cNvGrpSpPr/>
          <p:nvPr userDrawn="1"/>
        </p:nvGrpSpPr>
        <p:grpSpPr>
          <a:xfrm>
            <a:off x="4878977" y="328692"/>
            <a:ext cx="6714309" cy="6371837"/>
            <a:chOff x="1547949" y="-1422929"/>
            <a:chExt cx="4715691" cy="47220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CE0FBF-640E-466F-BC88-9651C52ED9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8C5625-3CAC-4438-99C6-485BE7455A95}"/>
                </a:ext>
              </a:extLst>
            </p:cNvPr>
            <p:cNvSpPr/>
            <p:nvPr userDrawn="1"/>
          </p:nvSpPr>
          <p:spPr>
            <a:xfrm>
              <a:off x="1725929" y="-1301876"/>
              <a:ext cx="4537710" cy="4378234"/>
            </a:xfrm>
            <a:prstGeom prst="rect">
              <a:avLst/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7C8A6F-7607-45CC-AA94-76E43AEF4F7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12426" y="328693"/>
            <a:ext cx="8422373" cy="6371836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+mn-lt"/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it-IT" dirty="0"/>
              <a:t>Click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54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873C298-4752-4898-B421-CF30ABFE566D}"/>
              </a:ext>
            </a:extLst>
          </p:cNvPr>
          <p:cNvGrpSpPr/>
          <p:nvPr userDrawn="1"/>
        </p:nvGrpSpPr>
        <p:grpSpPr>
          <a:xfrm>
            <a:off x="4857206" y="243081"/>
            <a:ext cx="6714309" cy="6371837"/>
            <a:chOff x="1547949" y="-1422929"/>
            <a:chExt cx="4715691" cy="472200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C796AD-96FD-44EB-B8E9-8456E389207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83" t="24306" r="22100" b="19103"/>
            <a:stretch/>
          </p:blipFill>
          <p:spPr>
            <a:xfrm>
              <a:off x="1547949" y="-1422929"/>
              <a:ext cx="4715691" cy="472200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988B4C-8BE1-4085-93FB-75B20737EC61}"/>
                </a:ext>
              </a:extLst>
            </p:cNvPr>
            <p:cNvSpPr/>
            <p:nvPr userDrawn="1"/>
          </p:nvSpPr>
          <p:spPr>
            <a:xfrm>
              <a:off x="1725930" y="-1301876"/>
              <a:ext cx="4537710" cy="437823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7538AA-B75F-4873-9903-31AA1E14A4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86891"/>
            <a:ext cx="11277599" cy="71237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EB36475-1F84-4BB8-96CA-CAE99F8A23C9}"/>
              </a:ext>
            </a:extLst>
          </p:cNvPr>
          <p:cNvSpPr txBox="1">
            <a:spLocks/>
          </p:cNvSpPr>
          <p:nvPr userDrawn="1"/>
        </p:nvSpPr>
        <p:spPr>
          <a:xfrm>
            <a:off x="457200" y="3913231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132" rtl="0" eaLnBrk="1" latinLnBrk="0" hangingPunct="1">
              <a:lnSpc>
                <a:spcPct val="90000"/>
              </a:lnSpc>
              <a:spcBef>
                <a:spcPct val="0"/>
              </a:spcBef>
              <a:buFont typeface="Arial" charset="0"/>
              <a:buNone/>
              <a:defRPr lang="en-US" sz="4400" b="1" i="0" kern="1200" spc="-100" baseline="0">
                <a:solidFill>
                  <a:schemeClr val="tx1"/>
                </a:solidFill>
                <a:latin typeface="+mj-lt"/>
                <a:ea typeface="Segoe UI Semibold" charset="0"/>
                <a:cs typeface="Segoe UI Semibold" charset="0"/>
              </a:defRPr>
            </a:lvl1pPr>
          </a:lstStyle>
          <a:p>
            <a:r>
              <a:rPr lang="en-US" sz="3600" dirty="0">
                <a:latin typeface="+mn-lt"/>
              </a:rPr>
              <a:t>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BDB7C-1CED-496E-A08B-C175C1A706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937" y="5252535"/>
            <a:ext cx="1605465" cy="160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6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>
            <a:extLst>
              <a:ext uri="{FF2B5EF4-FFF2-40B4-BE49-F238E27FC236}">
                <a16:creationId xmlns:a16="http://schemas.microsoft.com/office/drawing/2014/main" id="{9566891A-6029-7B5E-46D6-65BE3CF3CC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83" t="24306" r="22100" b="19103"/>
          <a:stretch/>
        </p:blipFill>
        <p:spPr>
          <a:xfrm rot="1170978">
            <a:off x="5081451" y="113155"/>
            <a:ext cx="6714309" cy="63718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6C2B2E-5920-45EA-AE97-24724EC58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5" b="21176"/>
          <a:stretch/>
        </p:blipFill>
        <p:spPr>
          <a:xfrm>
            <a:off x="129889" y="146402"/>
            <a:ext cx="1086200" cy="640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07105D-33E1-4E6F-92F4-CC83B4728D9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97654" y="1722102"/>
            <a:ext cx="5543190" cy="3413794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3E52BDD0-E53D-423D-16C2-473DB62BF8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143" y="-903515"/>
            <a:ext cx="11277599" cy="712379"/>
          </a:xfrm>
        </p:spPr>
        <p:txBody>
          <a:bodyPr/>
          <a:lstStyle/>
          <a:p>
            <a:r>
              <a:rPr lang="it-IT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664757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21823"/>
            <a:ext cx="11277600" cy="43760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7123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9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9" r:id="rId1"/>
    <p:sldLayoutId id="2147484520" r:id="rId2"/>
    <p:sldLayoutId id="2147484536" r:id="rId3"/>
    <p:sldLayoutId id="2147484519" r:id="rId4"/>
    <p:sldLayoutId id="2147484532" r:id="rId5"/>
    <p:sldLayoutId id="2147484537" r:id="rId6"/>
  </p:sldLayoutIdLst>
  <p:hf sldNum="0" hdr="0" ftr="0" dt="0"/>
  <p:txStyles>
    <p:titleStyle>
      <a:lvl1pPr marL="0" indent="0" algn="l" defTabSz="914132" rtl="0" eaLnBrk="1" latinLnBrk="0" hangingPunct="1">
        <a:lnSpc>
          <a:spcPct val="90000"/>
        </a:lnSpc>
        <a:spcBef>
          <a:spcPct val="0"/>
        </a:spcBef>
        <a:buFont typeface="Arial" charset="0"/>
        <a:buNone/>
        <a:defRPr lang="en-US" sz="4400" b="1" i="0" kern="1200" spc="-100" baseline="0">
          <a:solidFill>
            <a:schemeClr val="bg1"/>
          </a:solidFill>
          <a:latin typeface="+mj-lt"/>
          <a:ea typeface="Segoe UI Semibold" charset="0"/>
          <a:cs typeface="Segoe UI Semibold" charset="0"/>
        </a:defRPr>
      </a:lvl1pPr>
    </p:titleStyle>
    <p:bodyStyle>
      <a:lvl1pPr marL="0" indent="0" algn="l" defTabSz="914132" rtl="0" eaLnBrk="1" latinLnBrk="0" hangingPunct="1">
        <a:lnSpc>
          <a:spcPct val="110000"/>
        </a:lnSpc>
        <a:spcBef>
          <a:spcPts val="1200"/>
        </a:spcBef>
        <a:spcAft>
          <a:spcPts val="600"/>
        </a:spcAft>
        <a:buClr>
          <a:schemeClr val="bg1"/>
        </a:buClr>
        <a:buSzPct val="120000"/>
        <a:buFontTx/>
        <a:buNone/>
        <a:defRPr lang="en-US" sz="2000" b="1" i="0" kern="1200" dirty="0" smtClean="0">
          <a:solidFill>
            <a:schemeClr val="accent2"/>
          </a:solidFill>
          <a:effectLst/>
          <a:latin typeface="Segoe UI Semibold" charset="0"/>
          <a:ea typeface="Segoe UI Semibold" charset="0"/>
          <a:cs typeface="Segoe UI Semibold" charset="0"/>
        </a:defRPr>
      </a:lvl1pPr>
      <a:lvl2pPr marL="0" indent="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10000"/>
        <a:buFont typeface="Arial" charset="0"/>
        <a:buNone/>
        <a:defRPr lang="en-US" sz="20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2pPr>
      <a:lvl3pPr marL="288925" indent="-22225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SzPct val="120000"/>
        <a:buFont typeface="Arial" charset="0"/>
        <a:buChar char="•"/>
        <a:defRPr lang="en-US" sz="18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3pPr>
      <a:lvl4pPr marL="631825" indent="-182880" algn="l" defTabSz="914132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charset="0"/>
        <a:buChar char="•"/>
        <a:tabLst/>
        <a:defRPr lang="en-US" sz="1600" b="0" i="0" kern="1200" dirty="0" smtClean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4pPr>
      <a:lvl5pPr marL="1254125" indent="-194310" algn="l" defTabSz="914132" rtl="0" eaLnBrk="1" latinLnBrk="0" hangingPunct="1">
        <a:lnSpc>
          <a:spcPct val="100000"/>
        </a:lnSpc>
        <a:spcBef>
          <a:spcPts val="500"/>
        </a:spcBef>
        <a:buClr>
          <a:schemeClr val="bg2"/>
        </a:buClr>
        <a:buFont typeface="Arial"/>
        <a:buChar char="•"/>
        <a:defRPr lang="en-US" sz="1400" b="0" i="0" kern="1200" dirty="0">
          <a:solidFill>
            <a:schemeClr val="tx1"/>
          </a:solidFill>
          <a:effectLst/>
          <a:latin typeface="Segoe UI" charset="0"/>
          <a:ea typeface="Segoe UI" charset="0"/>
          <a:cs typeface="Segoe UI" charset="0"/>
        </a:defRPr>
      </a:lvl5pPr>
      <a:lvl6pPr marL="1965221" indent="-228533" algn="l" defTabSz="914132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Segoe UI" charset="0"/>
          <a:ea typeface="Segoe UI" charset="0"/>
          <a:cs typeface="Segoe UI" charset="0"/>
        </a:defRPr>
      </a:lvl6pPr>
      <a:lvl7pPr marL="2970926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92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57" indent="-228533" algn="l" defTabSz="9141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5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3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7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62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28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9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59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24" algn="l" defTabSz="914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C35EA4"/>
          </p15:clr>
        </p15:guide>
        <p15:guide id="2" pos="7392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orient="horz" pos="3840">
          <p15:clr>
            <a:srgbClr val="F26B43"/>
          </p15:clr>
        </p15:guide>
        <p15:guide id="7" pos="744">
          <p15:clr>
            <a:srgbClr val="C35EA4"/>
          </p15:clr>
        </p15:guide>
        <p15:guide id="8" pos="1176">
          <p15:clr>
            <a:srgbClr val="C35EA4"/>
          </p15:clr>
        </p15:guide>
        <p15:guide id="10" pos="1632">
          <p15:clr>
            <a:srgbClr val="C35EA4"/>
          </p15:clr>
        </p15:guide>
        <p15:guide id="13" pos="2520">
          <p15:clr>
            <a:srgbClr val="C35EA4"/>
          </p15:clr>
        </p15:guide>
        <p15:guide id="15" pos="2952">
          <p15:clr>
            <a:srgbClr val="C35EA4"/>
          </p15:clr>
        </p15:guide>
        <p15:guide id="16" pos="3408">
          <p15:clr>
            <a:srgbClr val="C35EA4"/>
          </p15:clr>
        </p15:guide>
        <p15:guide id="20" pos="4296">
          <p15:clr>
            <a:srgbClr val="C35EA4"/>
          </p15:clr>
        </p15:guide>
        <p15:guide id="22" pos="4728">
          <p15:clr>
            <a:srgbClr val="C35EA4"/>
          </p15:clr>
        </p15:guide>
        <p15:guide id="23" pos="5184">
          <p15:clr>
            <a:srgbClr val="C35EA4"/>
          </p15:clr>
        </p15:guide>
        <p15:guide id="24" pos="5616">
          <p15:clr>
            <a:srgbClr val="C35EA4"/>
          </p15:clr>
        </p15:guide>
        <p15:guide id="25" pos="6048">
          <p15:clr>
            <a:srgbClr val="C35EA4"/>
          </p15:clr>
        </p15:guide>
        <p15:guide id="28" pos="6504">
          <p15:clr>
            <a:srgbClr val="C35EA4"/>
          </p15:clr>
        </p15:guide>
        <p15:guide id="30" pos="6936">
          <p15:clr>
            <a:srgbClr val="C35EA4"/>
          </p15:clr>
        </p15:guide>
        <p15:guide id="32" pos="2064">
          <p15:clr>
            <a:srgbClr val="C35EA4"/>
          </p15:clr>
        </p15:guide>
        <p15:guide id="33" pos="3840">
          <p15:clr>
            <a:srgbClr val="C35EA4"/>
          </p15:clr>
        </p15:guide>
        <p15:guide id="38" orient="horz" pos="744">
          <p15:clr>
            <a:srgbClr val="F26B43"/>
          </p15:clr>
        </p15:guide>
        <p15:guide id="40" orient="horz" pos="1176">
          <p15:clr>
            <a:srgbClr val="F26B43"/>
          </p15:clr>
        </p15:guide>
        <p15:guide id="41" orient="horz" pos="1632">
          <p15:clr>
            <a:srgbClr val="F26B43"/>
          </p15:clr>
        </p15:guide>
        <p15:guide id="42" orient="horz" pos="2064">
          <p15:clr>
            <a:srgbClr val="F26B43"/>
          </p15:clr>
        </p15:guide>
        <p15:guide id="45" orient="horz" pos="2520">
          <p15:clr>
            <a:srgbClr val="F26B43"/>
          </p15:clr>
        </p15:guide>
        <p15:guide id="46" orient="horz" pos="2952">
          <p15:clr>
            <a:srgbClr val="F26B43"/>
          </p15:clr>
        </p15:guide>
        <p15:guide id="47" orient="horz" pos="4272">
          <p15:clr>
            <a:srgbClr val="F26B43"/>
          </p15:clr>
        </p15:guide>
        <p15:guide id="48" orient="horz" pos="33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7C5810-0872-532F-93B7-BD62D93BB1B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6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4F3392-BD12-06E2-F585-C89A7E6A49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5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D19B8D6-2EDC-D9D7-D6EB-7B13993016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7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Session </a:t>
            </a:r>
            <a:r>
              <a:rPr lang="it-IT" dirty="0" err="1">
                <a:solidFill>
                  <a:schemeClr val="bg1"/>
                </a:solidFill>
              </a:rPr>
              <a:t>Subtitle</a:t>
            </a:r>
            <a:r>
              <a:rPr lang="it-IT" dirty="0">
                <a:solidFill>
                  <a:schemeClr val="bg1"/>
                </a:solidFill>
              </a:rPr>
              <a:t> (</a:t>
            </a:r>
            <a:r>
              <a:rPr lang="it-IT" dirty="0" err="1">
                <a:solidFill>
                  <a:schemeClr val="bg1"/>
                </a:solidFill>
              </a:rPr>
              <a:t>if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any</a:t>
            </a:r>
            <a:r>
              <a:rPr lang="it-IT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6FB48F-AB4C-912D-136A-1366C764AC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Session Title</a:t>
            </a:r>
          </a:p>
        </p:txBody>
      </p:sp>
    </p:spTree>
    <p:extLst>
      <p:ext uri="{BB962C8B-B14F-4D97-AF65-F5344CB8AC3E}">
        <p14:creationId xmlns:p14="http://schemas.microsoft.com/office/powerpoint/2010/main" val="323664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5CF567-2CC4-E326-712A-F597CC5C57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712379"/>
            <a:ext cx="11277599" cy="712379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it-IT" dirty="0"/>
              <a:t>Sponsor Slide</a:t>
            </a:r>
          </a:p>
        </p:txBody>
      </p:sp>
    </p:spTree>
    <p:extLst>
      <p:ext uri="{BB962C8B-B14F-4D97-AF65-F5344CB8AC3E}">
        <p14:creationId xmlns:p14="http://schemas.microsoft.com/office/powerpoint/2010/main" val="97207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72F6C-E569-1D61-D260-94B7178C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 slide with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4B079E-5166-3D11-8C3C-941635C0D9A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77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C0E868-1684-43B8-AF27-B177A11C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2297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72F6C-E569-1D61-D260-94B7178C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Another</a:t>
            </a:r>
            <a:r>
              <a:rPr lang="it-IT" dirty="0"/>
              <a:t> slide with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4B079E-5166-3D11-8C3C-941635C0D9A3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089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B1FE40-7680-6BA7-1FE6-F7FCD9BF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Q&amp;A</a:t>
            </a:r>
          </a:p>
        </p:txBody>
      </p:sp>
      <p:pic>
        <p:nvPicPr>
          <p:cNvPr id="3" name="Picture 2" descr="QR Code for speaker vote">
            <a:extLst>
              <a:ext uri="{FF2B5EF4-FFF2-40B4-BE49-F238E27FC236}">
                <a16:creationId xmlns:a16="http://schemas.microsoft.com/office/drawing/2014/main" id="{A1FF2A8E-E777-B852-92E3-744196360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89" y="2080589"/>
            <a:ext cx="3055307" cy="305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2">
            <a:extLst>
              <a:ext uri="{FF2B5EF4-FFF2-40B4-BE49-F238E27FC236}">
                <a16:creationId xmlns:a16="http://schemas.microsoft.com/office/drawing/2014/main" id="{2E8C8614-E80A-3EEF-C152-86311B58587F}"/>
              </a:ext>
            </a:extLst>
          </p:cNvPr>
          <p:cNvSpPr/>
          <p:nvPr/>
        </p:nvSpPr>
        <p:spPr>
          <a:xfrm rot="1848145">
            <a:off x="1100834" y="2999528"/>
            <a:ext cx="3359888" cy="12174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400" b="1" dirty="0">
                <a:solidFill>
                  <a:srgbClr val="FF0000"/>
                </a:solidFill>
              </a:rPr>
              <a:t>REPLACE THIS WITH THE QR CODE YOU WILL BE PROVIDED</a:t>
            </a:r>
            <a:r>
              <a:rPr lang="it-IT" sz="2400" dirty="0">
                <a:solidFill>
                  <a:srgbClr val="FF0000"/>
                </a:solidFill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854933348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Dev Titles and Headers - 2018H2">
  <a:themeElements>
    <a:clrScheme name="AI Day 19">
      <a:dk1>
        <a:srgbClr val="FFFFFF"/>
      </a:dk1>
      <a:lt1>
        <a:srgbClr val="FF6A00"/>
      </a:lt1>
      <a:dk2>
        <a:srgbClr val="F2F2F2"/>
      </a:dk2>
      <a:lt2>
        <a:srgbClr val="AEAEAE"/>
      </a:lt2>
      <a:accent1>
        <a:srgbClr val="FF6A00"/>
      </a:accent1>
      <a:accent2>
        <a:srgbClr val="E66400"/>
      </a:accent2>
      <a:accent3>
        <a:srgbClr val="7F7F7F"/>
      </a:accent3>
      <a:accent4>
        <a:srgbClr val="000000"/>
      </a:accent4>
      <a:accent5>
        <a:srgbClr val="E9E9E9"/>
      </a:accent5>
      <a:accent6>
        <a:srgbClr val="AEAEAE"/>
      </a:accent6>
      <a:hlink>
        <a:srgbClr val="FF6A00"/>
      </a:hlink>
      <a:folHlink>
        <a:srgbClr val="FF6A00"/>
      </a:folHlink>
    </a:clrScheme>
    <a:fontScheme name="AI Day 19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lIns="0" tIns="0" rIns="0" bIns="0" anchor="t" anchorCtr="0"/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585458D-29B4-46BB-AD7F-499F1F0F7F89}" vid="{CCBDB362-ACBD-46EB-887A-B1EEC379F3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131E5EFD16140B6B7F4892B3B1EDF" ma:contentTypeVersion="13" ma:contentTypeDescription="Creare un nuovo documento." ma:contentTypeScope="" ma:versionID="f7092a640f78ea4a58c542758a2087a9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9cc30157f59582ac7f31f7a07f398939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0D356-E601-4D10-90F6-536FDCA3FCED}">
  <ds:schemaRefs>
    <ds:schemaRef ds:uri="http://schemas.microsoft.com/office/2006/documentManagement/types"/>
    <ds:schemaRef ds:uri="http://purl.org/dc/dcmitype/"/>
    <ds:schemaRef ds:uri="d8121912-130d-4688-8a96-8cf2c237709c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cef5da91-0831-42fa-860c-d84acea2b669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85C8949-12A8-4D3A-8B80-D82110DA80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E36A17-D9AB-4D93-B5BE-BA9ADC192F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AIDay19</Template>
  <TotalTime>0</TotalTime>
  <Words>38</Words>
  <Application>Microsoft Macintosh PowerPoint</Application>
  <PresentationFormat>Widescreen</PresentationFormat>
  <Paragraphs>14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Segoe UI</vt:lpstr>
      <vt:lpstr>Segoe UI Semibold</vt:lpstr>
      <vt:lpstr>Azure Dev Titles and Headers - 2018H2</vt:lpstr>
      <vt:lpstr>Session Title</vt:lpstr>
      <vt:lpstr>Sponsor Slide</vt:lpstr>
      <vt:lpstr>A slide with title</vt:lpstr>
      <vt:lpstr>DEMO</vt:lpstr>
      <vt:lpstr>Another slide with title</vt:lpstr>
      <vt:lpstr>Q&amp;A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>Version 1.0a</dc:description>
  <cp:lastModifiedBy/>
  <cp:revision>1</cp:revision>
  <dcterms:created xsi:type="dcterms:W3CDTF">2019-09-06T12:42:37Z</dcterms:created>
  <dcterms:modified xsi:type="dcterms:W3CDTF">2025-02-11T17:43:12Z</dcterms:modified>
  <cp:category>Azure Developer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_dlc_DocIdItemGuid">
    <vt:lpwstr>5c666594-0833-4b9d-a1f0-8c3737583105</vt:lpwstr>
  </property>
  <property fmtid="{D5CDD505-2E9C-101B-9397-08002B2CF9AE}" pid="4" name="MSIP_Label_87867195-f2b8-4ac2-b0b6-6bb73cb33afc_Enabled">
    <vt:lpwstr>True</vt:lpwstr>
  </property>
  <property fmtid="{D5CDD505-2E9C-101B-9397-08002B2CF9AE}" pid="5" name="MSIP_Label_87867195-f2b8-4ac2-b0b6-6bb73cb33afc_SiteId">
    <vt:lpwstr>72f988bf-86f1-41af-91ab-2d7cd011db47</vt:lpwstr>
  </property>
  <property fmtid="{D5CDD505-2E9C-101B-9397-08002B2CF9AE}" pid="6" name="MSIP_Label_87867195-f2b8-4ac2-b0b6-6bb73cb33afc_Owner">
    <vt:lpwstr>cliffsim@microsoft.com</vt:lpwstr>
  </property>
  <property fmtid="{D5CDD505-2E9C-101B-9397-08002B2CF9AE}" pid="7" name="MSIP_Label_87867195-f2b8-4ac2-b0b6-6bb73cb33afc_SetDate">
    <vt:lpwstr>2018-03-09T21:22:51.4106408Z</vt:lpwstr>
  </property>
  <property fmtid="{D5CDD505-2E9C-101B-9397-08002B2CF9AE}" pid="8" name="MSIP_Label_87867195-f2b8-4ac2-b0b6-6bb73cb33afc_Name">
    <vt:lpwstr>Public</vt:lpwstr>
  </property>
  <property fmtid="{D5CDD505-2E9C-101B-9397-08002B2CF9AE}" pid="9" name="MSIP_Label_87867195-f2b8-4ac2-b0b6-6bb73cb33afc_Application">
    <vt:lpwstr>Microsoft Azure Information Protection</vt:lpwstr>
  </property>
  <property fmtid="{D5CDD505-2E9C-101B-9397-08002B2CF9AE}" pid="10" name="MSIP_Label_87867195-f2b8-4ac2-b0b6-6bb73cb33afc_Extended_MSFT_Method">
    <vt:lpwstr>Manual</vt:lpwstr>
  </property>
  <property fmtid="{D5CDD505-2E9C-101B-9397-08002B2CF9AE}" pid="11" name="Sensitivity">
    <vt:lpwstr>Public</vt:lpwstr>
  </property>
</Properties>
</file>