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1"/>
  </p:notesMasterIdLst>
  <p:handoutMasterIdLst>
    <p:handoutMasterId r:id="rId12"/>
  </p:handoutMasterIdLst>
  <p:sldIdLst>
    <p:sldId id="495" r:id="rId5"/>
    <p:sldId id="496" r:id="rId6"/>
    <p:sldId id="502" r:id="rId7"/>
    <p:sldId id="503" r:id="rId8"/>
    <p:sldId id="498" r:id="rId9"/>
    <p:sldId id="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502"/>
            <p14:sldId id="503"/>
            <p14:sldId id="498"/>
            <p14:sldId id="499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14241"/>
    <a:srgbClr val="B4009E"/>
    <a:srgbClr val="0478D7"/>
    <a:srgbClr val="0359A0"/>
    <a:srgbClr val="95CFFF"/>
    <a:srgbClr val="797979"/>
    <a:srgbClr val="94D0FF"/>
    <a:srgbClr val="424242"/>
    <a:srgbClr val="8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F05D2-B8E0-3787-E8EE-D4DEEB638DC2}" v="2" dt="2025-02-09T21:01:5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320" autoAdjust="0"/>
  </p:normalViewPr>
  <p:slideViewPr>
    <p:cSldViewPr snapToGrid="0">
      <p:cViewPr varScale="1">
        <p:scale>
          <a:sx n="92" d="100"/>
          <a:sy n="92" d="100"/>
        </p:scale>
        <p:origin x="2352" y="84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04186" y="725591"/>
            <a:ext cx="5543190" cy="341379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532" y="5587873"/>
            <a:ext cx="1273484" cy="273499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81" y="1303481"/>
            <a:ext cx="2741590" cy="122242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9" y="3993709"/>
            <a:ext cx="1450620" cy="72531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15" y="5161030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6" y="5353083"/>
            <a:ext cx="648547" cy="648547"/>
          </a:xfrm>
          <a:prstGeom prst="rect">
            <a:avLst/>
          </a:prstGeom>
        </p:spPr>
      </p:pic>
      <p:pic>
        <p:nvPicPr>
          <p:cNvPr id="1026" name="Picture 2" descr="Unikey">
            <a:extLst>
              <a:ext uri="{FF2B5EF4-FFF2-40B4-BE49-F238E27FC236}">
                <a16:creationId xmlns:a16="http://schemas.microsoft.com/office/drawing/2014/main" id="{FE05300A-5702-420F-2B31-176732602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09" y="3903329"/>
            <a:ext cx="1825860" cy="9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77969A23-C17F-317C-D187-F8468926FC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12" y="2736585"/>
            <a:ext cx="2100529" cy="659191"/>
          </a:xfrm>
          <a:prstGeom prst="rect">
            <a:avLst/>
          </a:prstGeom>
        </p:spPr>
      </p:pic>
      <p:pic>
        <p:nvPicPr>
          <p:cNvPr id="5" name="Picture 4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065F16B5-9441-2284-4E5F-C9ECF7B6779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69" y="3778790"/>
            <a:ext cx="2053596" cy="11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789" y="6057518"/>
            <a:ext cx="1779761" cy="3822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30" y="641809"/>
            <a:ext cx="3916987" cy="174651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94" y="4116969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83" y="5601566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53" y="5846080"/>
            <a:ext cx="805104" cy="805104"/>
          </a:xfrm>
          <a:prstGeom prst="rect">
            <a:avLst/>
          </a:prstGeom>
        </p:spPr>
      </p:pic>
      <p:pic>
        <p:nvPicPr>
          <p:cNvPr id="2052" name="Picture 4" descr="Unikey">
            <a:extLst>
              <a:ext uri="{FF2B5EF4-FFF2-40B4-BE49-F238E27FC236}">
                <a16:creationId xmlns:a16="http://schemas.microsoft.com/office/drawing/2014/main" id="{CEE9AC16-E792-CA2E-ED1E-34705EEAFA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74" y="4089332"/>
            <a:ext cx="2085031" cy="1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340E6867-FCE7-FCCA-1E0F-3ADC270DBE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7" y="2224804"/>
            <a:ext cx="2987773" cy="937627"/>
          </a:xfrm>
          <a:prstGeom prst="rect">
            <a:avLst/>
          </a:prstGeom>
        </p:spPr>
      </p:pic>
      <p:pic>
        <p:nvPicPr>
          <p:cNvPr id="5" name="Picture 4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E637C6E4-D3F3-F254-5B53-D09DC22D490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8" y="3848663"/>
            <a:ext cx="2709075" cy="15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9" y="5372664"/>
            <a:ext cx="10553699" cy="422162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" y="5854319"/>
            <a:ext cx="10553698" cy="318060"/>
          </a:xfrm>
        </p:spPr>
        <p:txBody>
          <a:bodyPr/>
          <a:lstStyle/>
          <a:p>
            <a:r>
              <a:rPr lang="en-US" dirty="0"/>
              <a:t>Speaker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CF567-2CC4-E326-712A-F597CC5C57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12379"/>
            <a:ext cx="11277599" cy="71237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it-IT" dirty="0"/>
              <a:t>Sponsor Slide</a:t>
            </a:r>
          </a:p>
        </p:txBody>
      </p:sp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9486-8434-0CDD-C7BE-74A2E3F708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12379"/>
            <a:ext cx="11277599" cy="71237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it-IT" dirty="0"/>
              <a:t>Content Slide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C5BC-B9C1-CD93-364D-497ABF42A7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12379"/>
            <a:ext cx="11277599" cy="71237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it-IT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4362FA-C7A6-473A-B33D-16666B3CA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22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Azure Dev Titles and Headers - 2018H2</vt:lpstr>
      <vt:lpstr>Session title</vt:lpstr>
      <vt:lpstr>Sponsor Slide</vt:lpstr>
      <vt:lpstr>Title</vt:lpstr>
      <vt:lpstr>Content Slide</vt:lpstr>
      <vt:lpstr>DEMO</vt:lpstr>
      <vt:lpstr>Q and 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4</cp:revision>
  <dcterms:created xsi:type="dcterms:W3CDTF">2019-09-06T12:42:37Z</dcterms:created>
  <dcterms:modified xsi:type="dcterms:W3CDTF">2025-02-09T21:02:32Z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MediaServiceImageTags">
    <vt:lpwstr/>
  </property>
</Properties>
</file>