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'Le Novità di Azure SQL Server'. The session is presented by: Alberto Acerbis.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'Le Novità di Azure SQL Server'. Presented by: Alberto Acerbis.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'Le Novità di Azure SQL Server'. Session description: Azure SQL 2025 arriva con un numero di novità impressionante. Tante per soddisfare il mondo AI ovviamente, ma non solo. Un'importante e attesa novità riguarda Change Event Streaming. Si tratta di una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'Le Novità di Azure SQL Server'.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'Le Novità di Azure SQL Server'.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'Le Novità di Azure SQL Server'. Ask audience to scan the QR code or visit https://vote.dotnetdev.it/vote/6juwwd7a/908282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Le Novità di Azure SQL Server</a:t>
            </a:r>
          </a:p>
        </p:txBody>
      </p:sp>
      <p:pic descr="Visual banner image representing the conference session 'Le Novità di Azure SQL Server' by Alberto Acerbis. This is a decorative element for the presentation." title="Banner for Le Novità di Azure SQL Server by Alberto Acerbis" a:descr="Visual banner image representing the conference session 'Le Novità di Azure SQL Server' by Alberto Acerbis. This is a decorative element for the presentation.">
        <p:nvPicPr>
          <p:cNvPr id="3" name="Banner for Le Novità di Azure SQL Server by Alberto Acerbis" descr="90828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 Novità di Azure SQL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 Novità di Azure SQL Server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Alberto Acerbis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Le Novità di Azure SQL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Le Novità di Azure SQL Server" descr="Scan this QR code to vote for this session, or visit https://vote.dotnetdev.it/vote/6juwwd7a/908282">
        <p:nvPicPr>
          <p:cNvPr id="2" name="QR Code for voting on Le Novità di Azure SQL Server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Le Novità di Azure SQL Server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Le Novità di Azure SQL Server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Le Novità di Azure SQL 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83FC3E85-4717-4CA8-B373-CE8B86A792CD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Le Novità di Azure SQL Server</dc:title>
  <dc:subject>Conference session: Le Novità di Azure SQL Server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