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'Oltre i chatbot: agenti AI autonomi con Azure AI Agent Service'. The session is presented by: Maurizio Moriconi.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'Oltre i chatbot: agenti AI autonomi con Azure AI Agent Service'. Presented by: Maurizio Moriconi.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'Oltre i chatbot: agenti AI autonomi con Azure AI Agent Service'. Session description: Azure AI Agent Service è un servizio gestito di Microsoft Azure che consente di creare agenti AI autonomi, veri “microservizi intelligenti” capaci di combinare modelli generativi e tool per compiere a....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'Oltre i chatbot: agenti AI autonomi con Azure AI Agent Service'.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'Oltre i chatbot: agenti AI autonomi con Azure AI Agent Service'.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'Oltre i chatbot: agenti AI autonomi con Azure AI Agent Service'. Ask audience to scan the QR code or visit https://vote.dotnetdev.it/vote/6juwwd7a/913514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Oltre i chatbot: agenti AI autonomi con Azure AI Agent Service</a:t>
            </a:r>
          </a:p>
        </p:txBody>
      </p:sp>
      <p:pic descr="Visual banner image representing the conference session 'Oltre i chatbot: agenti AI autonomi con Azure AI Agent Service' by Maurizio Moriconi. This is a decorative element for the presentation." title="Banner for Oltre i chatbot: agenti AI autonomi con Azure AI Agent Service by Maurizio Moriconi" a:descr="Visual banner image representing the conference session 'Oltre i chatbot: agenti AI autonomi con Azure AI Agent Service' by Maurizio Moriconi. This is a decorative element for the presentation.">
        <p:nvPicPr>
          <p:cNvPr id="3" name="Banner for Oltre i chatbot: agenti AI autonomi con Azure AI Agent Service by Maurizio Moriconi" descr="9135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Oltre i chatbot: agenti AI autonomi con Azure AI Agent 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Oltre i chatbot: agenti AI autonomi con Azure AI Agent Service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Maurizio Moriconi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Oltre i chatbot: agenti AI autonomi con Azure AI Agent Service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Oltre i chatbot: agenti AI autonomi con Azure AI Agent Service" descr="Scan this QR code to vote for this session, or visit https://vote.dotnetdev.it/vote/6juwwd7a/913514">
        <p:nvPicPr>
          <p:cNvPr id="2" name="QR Code for voting on Oltre i chatbot: agenti AI autonomi con Azure AI Agent Service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Oltre i chatbot: agenti AI autonomi con Azure AI Agent Service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Oltre i chatbot: agenti AI autonomi con Azure AI Agent Service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Oltre i chatbot: agenti AI autonomi con Azure AI Agent 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F4C39F61-AE88-4A0E-8708-386C046BEC4A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Oltre i chatbot: agenti AI autonomi con Azure AI Agent Service</dc:title>
  <dc:subject>Conference session: Oltre i chatbot: agenti AI autonomi con Azure AI Agent Service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