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748" r:id="rId4"/>
    <p:sldMasterId id="2147483660" r:id="rId5"/>
    <p:sldMasterId id="2147483720" r:id="rId6"/>
    <p:sldMasterId id="2147483708" r:id="rId7"/>
    <p:sldMasterId id="2147483672" r:id="rId8"/>
    <p:sldMasterId id="2147483684" r:id="rId9"/>
  </p:sldMasterIdLst>
  <p:notesMasterIdLst>
    <p:notesMasterId r:id="rId10"/>
  </p:notesMasterIdLst>
  <p:handoutMasterIdLst>
    <p:handoutMasterId r:id="rId11"/>
  </p:handout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</p:sldIdLst>
  <p:sldSz cx="11703050" cy="6584950"/>
  <p:notesSz cx="6858000" cy="9144000"/>
  <p:defaultTextStyle>
    <a:defPPr>
      <a:defRPr lang="it-IT"/>
    </a:defPPr>
    <a:lvl1pPr marL="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14" autoAdjust="0"/>
    <p:restoredTop sz="96320"/>
  </p:normalViewPr>
  <p:slideViewPr>
    <p:cSldViewPr snapToGrid="0">
      <p:cViewPr varScale="1">
        <p:scale>
          <a:sx n="111" d="100"/>
          <a:sy n="111" d="100"/>
        </p:scale>
        <p:origin x="111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9764D2-8EA5-AB0A-FEEF-70BF74C167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B19A2-64D0-48EA-48F4-6A121BF4DF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77E36-F0F1-40FE-805C-566E964594F5}" type="datetimeFigureOut">
              <a:rPr lang="en-GB" smtClean="0"/>
              <a:t>31/05/2025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0F5DA-0430-E02C-ACFD-5644CDDD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12EA9-9014-8996-0D37-4D9BE4527B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198AF-912A-4818-B551-802BA5CEC8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5799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124E7-3EFB-8C46-B454-7579873DA342}" type="datetimeFigureOut">
              <a:rPr lang="it-IT" smtClean="0"/>
              <a:t>31/05/2025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B40B-5B97-3649-8EE5-BD846163E95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388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'Un gateway per domarli tutti: dominare le architetture AI con Azure API Management'. The session is presented by: Massimo Bonanni.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'Un gateway per domarli tutti: dominare le architetture AI con Azure API Management'. Presented by: Massimo Bonanni.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'Un gateway per domarli tutti: dominare le architetture AI con Azure API Management'. Session description: In questa sessione, esploreremo come Azure API Management (APIM) svolga un ruolo fondamentale nella gestione e ottimizzazione delle architetture AI. Con l'aumento delle applicazioni basate su AI che u....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'Un gateway per domarli tutti: dominare le architetture AI con Azure API Management'.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'Un gateway per domarli tutti: dominare le architetture AI con Azure API Management'.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'Un gateway per domarli tutti: dominare le architetture AI con Azure API Management'. Ask audience to scan the QR code or visit https://vote.dotnetdev.it/vote/6juwwd7a/916455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png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6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5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2">
            <a:extLst>
              <a:ext uri="{FF2B5EF4-FFF2-40B4-BE49-F238E27FC236}">
                <a16:creationId xmlns:a16="http://schemas.microsoft.com/office/drawing/2014/main" id="{73BFF0CC-1A1F-CE02-6CC7-37409CAF88E7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229232" y="-560806"/>
            <a:ext cx="5488524" cy="21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016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21669" y="1"/>
            <a:ext cx="10486207" cy="1333556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8537247-C30E-30BD-52E0-32A970D255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82" y="501019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630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67" b="1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80192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627681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02962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005686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42878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8653278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9294525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69296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318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115223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553385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0529326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B8F9-757B-1E06-4FF8-D4960D0C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9B2FF8-2CE8-5AAB-F0D6-A6945DBC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B9AC-A009-CAC9-BBAB-66B4EF89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41610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45" y="1536488"/>
            <a:ext cx="1075651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3644" y="4171231"/>
            <a:ext cx="10756517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667579"/>
            <a:ext cx="1075651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4413736"/>
            <a:ext cx="1075651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8428" y="1752938"/>
            <a:ext cx="4924000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6162" y="1752938"/>
            <a:ext cx="4924000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4" y="1607545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3644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0357" y="1614228"/>
            <a:ext cx="5009805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0357" y="2405336"/>
            <a:ext cx="500980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8083180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524445"/>
            <a:ext cx="418609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9372" y="1524445"/>
            <a:ext cx="5980790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766179"/>
            <a:ext cx="418609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45" y="1467255"/>
            <a:ext cx="41860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940" y="1454961"/>
            <a:ext cx="5787222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3645" y="2695922"/>
            <a:ext cx="41860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2881" y="1536488"/>
            <a:ext cx="9847281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2881" y="4171231"/>
            <a:ext cx="9847281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667579"/>
            <a:ext cx="9755328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4413736"/>
            <a:ext cx="9755328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2738" y="1752938"/>
            <a:ext cx="452403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0583" y="1752938"/>
            <a:ext cx="4689579" cy="417809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4834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33121" y="1614228"/>
            <a:ext cx="4677041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33121" y="2405336"/>
            <a:ext cx="4677041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  <a:endParaRPr kumimoji="0" lang="it-IT" sz="4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j-ea"/>
              <a:cs typeface="Segoe UI" panose="020B0502040204020203" pitchFamily="34" charset="0"/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06225233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5948555"/>
            <a:ext cx="11703050" cy="636394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524445"/>
            <a:ext cx="3774538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925" y="1524445"/>
            <a:ext cx="5705237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4" y="2766179"/>
            <a:ext cx="3774538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1454960"/>
            <a:ext cx="3774538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30314" y="1454961"/>
            <a:ext cx="5579847" cy="41727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54833" y="2651444"/>
            <a:ext cx="3774538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04366" y="17529"/>
            <a:ext cx="10298683" cy="12727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54833" y="1492588"/>
            <a:ext cx="7231858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/>
              <a:t>Fare clic per modificare lo stile del titolo </a:t>
            </a:r>
            <a:endParaRPr lang="it-IT" sz="4400" dirty="0"/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334" y="1536488"/>
            <a:ext cx="8789827" cy="2292538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335" y="4171231"/>
            <a:ext cx="8789826" cy="15898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667579"/>
            <a:ext cx="8789827" cy="27391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4413736"/>
            <a:ext cx="8789827" cy="144045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20336" y="1762433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9759" y="1752938"/>
            <a:ext cx="4150402" cy="4178090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597897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0335" y="2427002"/>
            <a:ext cx="4025015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85148" y="1614228"/>
            <a:ext cx="4025014" cy="79110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85148" y="2405336"/>
            <a:ext cx="4025013" cy="3537887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4" y="303955"/>
            <a:ext cx="87898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59496851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1524445"/>
            <a:ext cx="3448220" cy="85347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681" y="1524445"/>
            <a:ext cx="4936481" cy="436401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5" y="2760407"/>
            <a:ext cx="3448220" cy="31222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6" y="1422777"/>
            <a:ext cx="3331190" cy="990878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344726" y="1422777"/>
            <a:ext cx="4965436" cy="4204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520336" y="2631279"/>
            <a:ext cx="3331190" cy="29762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86692" y="1492588"/>
            <a:ext cx="2523470" cy="4438441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20335" y="1492588"/>
            <a:ext cx="6266357" cy="443844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3566365" y="2520646"/>
            <a:ext cx="7499474" cy="3541547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FFFFF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/>
              <a:t>Session Title</a:t>
            </a:r>
            <a:endParaRPr dirty="0"/>
          </a:p>
        </p:txBody>
      </p:sp>
      <p:pic>
        <p:nvPicPr>
          <p:cNvPr id="4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2768BF0B-EC18-42A2-B7AD-CA6343F741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598" y="2791702"/>
            <a:ext cx="3656746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37931" y="5038330"/>
            <a:ext cx="12578914" cy="1546619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89049" y="3039209"/>
            <a:ext cx="12330032" cy="354574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0B78BD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>
                <a:solidFill>
                  <a:prstClr val="black">
                    <a:tint val="75000"/>
                  </a:prstClr>
                </a:solidFill>
              </a:rPr>
              <a:t>#AzureDayRome</a:t>
            </a:r>
            <a:endParaRPr lang="it-IT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j-ea"/>
                <a:cs typeface="Segoe UI" panose="020B0502040204020203" pitchFamily="34" charset="0"/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2305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602448" y="1256205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4980924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2449" y="1256205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602447" y="3579510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781233" y="3364453"/>
            <a:ext cx="4841441" cy="636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 sz="4400">
                <a:solidFill>
                  <a:schemeClr val="bg1"/>
                </a:solidFill>
              </a:rPr>
              <a:t>Agenda</a:t>
            </a:r>
            <a:endParaRPr lang="it-IT" sz="4400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834" y="1432765"/>
            <a:ext cx="9755328" cy="4178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0B78BD"/>
                </a:solidFill>
              </a:defRPr>
            </a:lvl1pPr>
            <a:lvl2pPr>
              <a:defRPr sz="2400">
                <a:solidFill>
                  <a:srgbClr val="0B78BD"/>
                </a:solidFill>
              </a:defRPr>
            </a:lvl2pPr>
            <a:lvl3pPr>
              <a:defRPr sz="2400">
                <a:solidFill>
                  <a:srgbClr val="0B78BD"/>
                </a:solidFill>
              </a:defRPr>
            </a:lvl3pPr>
            <a:lvl4pPr>
              <a:defRPr sz="2400">
                <a:solidFill>
                  <a:srgbClr val="0B78BD"/>
                </a:solidFill>
              </a:defRPr>
            </a:lvl4pPr>
            <a:lvl5pPr>
              <a:defRPr sz="2400">
                <a:solidFill>
                  <a:srgbClr val="0B78BD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4666" y="6103273"/>
            <a:ext cx="9448765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66" y="303955"/>
            <a:ext cx="10675496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3360" y="1701956"/>
            <a:ext cx="972254" cy="4106307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sz="4400" dirty="0">
                <a:solidFill>
                  <a:schemeClr val="bg1"/>
                </a:solidFill>
              </a:rPr>
              <a:t>AGENDA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5CB1FD4A-77C8-4549-A446-B69D33385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606949" y="1815468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0B78BD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06949" y="1820918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606949" y="4264489"/>
            <a:ext cx="249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Please Vote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35" y="698935"/>
            <a:ext cx="10682581" cy="55829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4650" y="303103"/>
            <a:ext cx="889013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3D0796F-BFCB-4198-B194-80E21C27AA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250" y="1792758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34FBF1-8022-4793-BD04-5A3F2FAB2B51}"/>
              </a:ext>
            </a:extLst>
          </p:cNvPr>
          <p:cNvSpPr txBox="1"/>
          <p:nvPr userDrawn="1"/>
        </p:nvSpPr>
        <p:spPr>
          <a:xfrm>
            <a:off x="809688" y="159465"/>
            <a:ext cx="10083675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67" b="1" dirty="0">
                <a:solidFill>
                  <a:srgbClr val="0B78B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to</a:t>
            </a:r>
          </a:p>
        </p:txBody>
      </p:sp>
      <p:pic>
        <p:nvPicPr>
          <p:cNvPr id="21" name="Immagine 20" descr="Immagine che contiene testo, bigliettodavisita, grafica vettoriale&#10;&#10;Descrizione generata automaticamente">
            <a:extLst>
              <a:ext uri="{FF2B5EF4-FFF2-40B4-BE49-F238E27FC236}">
                <a16:creationId xmlns:a16="http://schemas.microsoft.com/office/drawing/2014/main" id="{C8E6F388-7C62-4230-8DC6-8218AD2A80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746" y="5100336"/>
            <a:ext cx="1007558" cy="1007861"/>
          </a:xfrm>
          <a:prstGeom prst="rect">
            <a:avLst/>
          </a:prstGeom>
        </p:spPr>
      </p:pic>
      <p:pic>
        <p:nvPicPr>
          <p:cNvPr id="11" name="Immagine 10" descr="Immagine che contiene testo, clipart, grafica vettoriale, segnale&#10;&#10;Descrizione generata automaticamente">
            <a:extLst>
              <a:ext uri="{FF2B5EF4-FFF2-40B4-BE49-F238E27FC236}">
                <a16:creationId xmlns:a16="http://schemas.microsoft.com/office/drawing/2014/main" id="{2BC806B2-3C63-4BEF-AAE6-CFCC7F13DA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70" y="5234652"/>
            <a:ext cx="727175" cy="72739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3CBCB05-3F96-488C-A71D-1C49D39D012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498" y="5092826"/>
            <a:ext cx="1800388" cy="900466"/>
          </a:xfrm>
          <a:prstGeom prst="rect">
            <a:avLst/>
          </a:prstGeom>
        </p:spPr>
      </p:pic>
      <p:sp>
        <p:nvSpPr>
          <p:cNvPr id="12" name="Titolo 11">
            <a:extLst>
              <a:ext uri="{FF2B5EF4-FFF2-40B4-BE49-F238E27FC236}">
                <a16:creationId xmlns:a16="http://schemas.microsoft.com/office/drawing/2014/main" id="{E65E49AD-ED5A-CFAD-5BC8-67CD236B36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482" y="-1688764"/>
            <a:ext cx="10093881" cy="1272786"/>
          </a:xfrm>
          <a:prstGeom prst="rect">
            <a:avLst/>
          </a:prstGeom>
        </p:spPr>
        <p:txBody>
          <a:bodyPr/>
          <a:lstStyle/>
          <a:p>
            <a:r>
              <a:rPr lang="it-IT" dirty="0"/>
              <a:t>Sponsor</a:t>
            </a:r>
          </a:p>
        </p:txBody>
      </p:sp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D309AC-1421-4142-D487-9716414B5AD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202" y="959423"/>
            <a:ext cx="5591530" cy="2796608"/>
          </a:xfrm>
          <a:prstGeom prst="rect">
            <a:avLst/>
          </a:prstGeom>
        </p:spPr>
      </p:pic>
      <p:pic>
        <p:nvPicPr>
          <p:cNvPr id="17" name="Picture 16" descr="A logo with blue squares and arrow&#10;&#10;AI-generated content may be incorrect.">
            <a:extLst>
              <a:ext uri="{FF2B5EF4-FFF2-40B4-BE49-F238E27FC236}">
                <a16:creationId xmlns:a16="http://schemas.microsoft.com/office/drawing/2014/main" id="{28290EA6-4AC8-E19E-72D5-68B12BA7C5D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9" y="3586410"/>
            <a:ext cx="2437994" cy="1219365"/>
          </a:xfrm>
          <a:prstGeom prst="rect">
            <a:avLst/>
          </a:prstGeom>
        </p:spPr>
      </p:pic>
      <p:pic>
        <p:nvPicPr>
          <p:cNvPr id="19" name="Picture 18" descr="A black and blue logo&#10;&#10;AI-generated content may be incorrect.">
            <a:extLst>
              <a:ext uri="{FF2B5EF4-FFF2-40B4-BE49-F238E27FC236}">
                <a16:creationId xmlns:a16="http://schemas.microsoft.com/office/drawing/2014/main" id="{29271295-7C7D-8AE3-7BE8-26129B1408A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672" y="3586410"/>
            <a:ext cx="2437995" cy="1219365"/>
          </a:xfrm>
          <a:prstGeom prst="rect">
            <a:avLst/>
          </a:prstGeom>
        </p:spPr>
      </p:pic>
      <p:pic>
        <p:nvPicPr>
          <p:cNvPr id="23" name="Picture 2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5BE7DA4-CDAD-3030-9AA8-267F20AA785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371" y="3586410"/>
            <a:ext cx="2437994" cy="1219365"/>
          </a:xfrm>
          <a:prstGeom prst="rect">
            <a:avLst/>
          </a:prstGeom>
        </p:spPr>
      </p:pic>
      <p:pic>
        <p:nvPicPr>
          <p:cNvPr id="25" name="Picture 24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46212FD0-D82E-663C-D3AD-25B42444C9A8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974" y="3586409"/>
            <a:ext cx="2437995" cy="1219365"/>
          </a:xfrm>
          <a:prstGeom prst="rect">
            <a:avLst/>
          </a:prstGeom>
        </p:spPr>
      </p:pic>
      <p:pic>
        <p:nvPicPr>
          <p:cNvPr id="27" name="Picture 26" descr="A close-up of a logo&#10;&#10;AI-generated content may be incorrect.">
            <a:extLst>
              <a:ext uri="{FF2B5EF4-FFF2-40B4-BE49-F238E27FC236}">
                <a16:creationId xmlns:a16="http://schemas.microsoft.com/office/drawing/2014/main" id="{4818B737-1FD9-9942-3124-6118629845AE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66" y="1118154"/>
            <a:ext cx="4956795" cy="247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V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6402796" y="1923260"/>
            <a:ext cx="2498151" cy="23233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311859"/>
            <a:ext cx="11703050" cy="9860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5400" b="0" i="0" u="none" strike="noStrike" kern="1200" cap="none" spc="0" normalizeH="0" baseline="0" noProof="0" dirty="0">
                <a:ln>
                  <a:noFill/>
                </a:ln>
                <a:solidFill>
                  <a:srgbClr val="0B78B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YOU!!!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02796" y="1928710"/>
            <a:ext cx="2498151" cy="2323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pic>
        <p:nvPicPr>
          <p:cNvPr id="2" name="Immagine 3" descr="Immagine che contiene grafica vettoriale&#10;&#10;Descrizione generata automaticamente">
            <a:extLst>
              <a:ext uri="{FF2B5EF4-FFF2-40B4-BE49-F238E27FC236}">
                <a16:creationId xmlns:a16="http://schemas.microsoft.com/office/drawing/2014/main" id="{7C441C78-08E4-4B75-9E79-2016E6D16E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91" y="1585194"/>
            <a:ext cx="3656746" cy="2999435"/>
          </a:xfrm>
          <a:prstGeom prst="rect">
            <a:avLst/>
          </a:prstGeom>
        </p:spPr>
      </p:pic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5E42B1C5-EC35-62BC-539E-AFCD95AF4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837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914400">
              <a:defRPr/>
            </a:pPr>
            <a:r>
              <a:rPr lang="it-IT" sz="1800">
                <a:solidFill>
                  <a:prstClr val="black"/>
                </a:solidFill>
              </a:rPr>
              <a:t>#AzureDayRome</a:t>
            </a:r>
            <a:endParaRPr lang="it-IT" sz="1800" dirty="0">
              <a:solidFill>
                <a:prstClr val="black"/>
              </a:solidFill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/>
          <a:lstStyle/>
          <a:p>
            <a:pPr defTabSz="914400">
              <a:defRPr/>
            </a:pPr>
            <a:endParaRPr lang="it-IT" sz="1800">
              <a:solidFill>
                <a:prstClr val="black"/>
              </a:solidFill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0B78BD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28831" r="30600"/>
          <a:stretch/>
        </p:blipFill>
        <p:spPr>
          <a:xfrm>
            <a:off x="0" y="0"/>
            <a:ext cx="2282095" cy="65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E06A4069-F726-4503-98B9-94A133FC05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849" y="4903255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9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1_Title">
    <p:bg>
      <p:bgPr>
        <a:solidFill>
          <a:srgbClr val="0B78BD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579632" y="3851575"/>
            <a:ext cx="10486207" cy="2210619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 b="1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DEMO</a:t>
            </a:r>
            <a:endParaRPr dirty="0"/>
          </a:p>
        </p:txBody>
      </p:sp>
      <p:pic>
        <p:nvPicPr>
          <p:cNvPr id="2" name="Immagine 4">
            <a:extLst>
              <a:ext uri="{FF2B5EF4-FFF2-40B4-BE49-F238E27FC236}">
                <a16:creationId xmlns:a16="http://schemas.microsoft.com/office/drawing/2014/main" id="{A3365441-1B3A-1755-3788-55A01EC64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678" y="649709"/>
            <a:ext cx="3668935" cy="299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76293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theme" Target="../theme/theme3.xml"/><Relationship Id="rId12" Type="http://schemas.openxmlformats.org/officeDocument/2006/relationships/image" Target="../media/image1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13" Type="http://schemas.openxmlformats.org/officeDocument/2006/relationships/image" Target="../media/image1.png"/><Relationship Id="rId14" Type="http://schemas.openxmlformats.org/officeDocument/2006/relationships/image" Target="../media/image3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1.xml"/><Relationship Id="rId8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13" Type="http://schemas.openxmlformats.org/officeDocument/2006/relationships/image" Target="../media/image1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7.xml"/><Relationship Id="rId3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9.xml"/><Relationship Id="rId5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2.xml"/><Relationship Id="rId8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67.xml"/><Relationship Id="rId13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69.xml"/><Relationship Id="rId15" Type="http://schemas.openxmlformats.org/officeDocument/2006/relationships/theme" Target="../theme/theme6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55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3" r:id="rId9"/>
    <p:sldLayoutId id="2147483764" r:id="rId10"/>
    <p:sldLayoutId id="21474837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127897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1703050" cy="1148145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645" y="1261834"/>
            <a:ext cx="1075651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3645" y="6103273"/>
            <a:ext cx="952978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7527"/>
            <a:ext cx="1165323" cy="11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834" y="303955"/>
            <a:ext cx="9755328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4834" y="1261834"/>
            <a:ext cx="9755328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54833" y="6103273"/>
            <a:ext cx="8528598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CC7B11A8-B49B-4B10-A7C4-40A2FA2540E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0" y="106049"/>
            <a:ext cx="1031894" cy="103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269556" cy="6567422"/>
          </a:xfrm>
          <a:prstGeom prst="rect">
            <a:avLst/>
          </a:prstGeom>
          <a:solidFill>
            <a:srgbClr val="0B78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728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335" y="303955"/>
            <a:ext cx="8789827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0335" y="1261834"/>
            <a:ext cx="8789827" cy="4620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83431" y="6103273"/>
            <a:ext cx="1226731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0335" y="6103273"/>
            <a:ext cx="7563096" cy="350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89" y="17529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B78BD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B78B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B78BD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B78B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B78B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B78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528"/>
            <a:ext cx="1278976" cy="127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85" r:id="rId5"/>
    <p:sldLayoutId id="2147483703" r:id="rId6"/>
    <p:sldLayoutId id="2147483705" r:id="rId7"/>
    <p:sldLayoutId id="2147483704" r:id="rId8"/>
    <p:sldLayoutId id="2147483707" r:id="rId9"/>
    <p:sldLayoutId id="214748369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Banner - Un gateway per domarli tutti: dominare le architetture AI con Azure API Management</a:t>
            </a:r>
          </a:p>
        </p:txBody>
      </p:sp>
      <p:pic descr="Visual banner image representing the conference session 'Un gateway per domarli tutti: dominare le architetture AI con Azure API Management' by Massimo Bonanni. This is a decorative element for the presentation." title="Banner for Un gateway per domarli tutti: dominare le architetture AI con Azure API Management by Massimo Bonanni" a:descr="Visual banner image representing the conference session 'Un gateway per domarli tutti: dominare le architetture AI con Azure API Management' by Massimo Bonanni. This is a decorative element for the presentation.">
        <p:nvPicPr>
          <p:cNvPr id="3" name="Banner for Un gateway per domarli tutti: dominare le architetture AI con Azure API Management by Massimo Bonanni" descr="91645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 gateway per domarli tutti: dominare le architetture AI con Azure API Management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 gateway per domarli tutti: dominare le architetture AI con Azure API Management</a:t>
            </a:r>
          </a:p>
        </p:txBody>
      </p:sp>
      <p:sp>
        <p:nvSpPr>
          <p:cNvPr id="3" name="Detailed Speaker Informa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Speaker(s): Massimo Bonanni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Demo: Un gateway per domarli tutti: dominare le architetture AI con Azure API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Un gateway per domarli tutti: dominare le architetture AI con Azure API Management" descr="Scan this QR code to vote for this session, or visit https://vote.dotnetdev.it/vote/6juwwd7a/916455">
        <p:nvPicPr>
          <p:cNvPr id="2" name="QR Code for voting on Un gateway per domarli tutti: dominare le architetture AI con Azure API Management" descr="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00" b="3500"/>
          <a:stretch>
            <a:fillRect/>
          </a:stretch>
        </p:blipFill>
        <p:spPr/>
      </p:pic>
      <p:sp title="Voting instructions" descr="Encouragement to vote for the session: Un gateway per domarli tutti: dominare le architetture AI con Azure API Management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Vote Slide Title (Accessibility)" descr="Hidden title: Vote for Session - Un gateway per domarli tutti: dominare le architetture AI con Azure API Management">
        <p:nvSpPr>
          <p:cNvPr id="4" name="Hidden Vote Slide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Un gateway per domarli tutti: dominare le architetture AI con Azure API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Dem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22C31F1-2B60-498B-97F0-D1FDB6AF853A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787FFE69-1970-4F5D-96CF-925141F9F31E}"/>
</file>

<file path=customXml/itemProps3.xml><?xml version="1.0" encoding="utf-8"?>
<ds:datastoreItem xmlns:ds="http://schemas.openxmlformats.org/officeDocument/2006/customXml" ds:itemID="{A4A8BFCE-5DAA-4E65-8EC3-6DC152FDE6F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0</vt:i4>
      </vt:variant>
    </vt:vector>
  </HeadingPairs>
  <TitlesOfParts>
    <vt:vector size="10" baseType="lpstr">
      <vt:lpstr>Aptos</vt:lpstr>
      <vt:lpstr>Arial</vt:lpstr>
      <vt:lpstr>Calibri</vt:lpstr>
      <vt:lpstr>Segoe UI</vt:lpstr>
      <vt:lpstr>1_Demo</vt:lpstr>
      <vt:lpstr>1_Tema di Office</vt:lpstr>
      <vt:lpstr>4_Tema di Office</vt:lpstr>
      <vt:lpstr>3_Tema di Office</vt:lpstr>
      <vt:lpstr>2_Tema di Office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Un gateway per domarli tutti: dominare le architetture AI con Azure API Management</dc:title>
  <dc:subject>Conference session: Un gateway per domarli tutti: dominare le architetture AI con Azure API Management</dc:subject>
  <dc:creator>Congiu Luca</dc:creator>
  <cp:lastModifiedBy>Luca Congiu</cp:lastModifiedBy>
  <cp:revision>42</cp:revision>
  <dcterms:created xsi:type="dcterms:W3CDTF">2019-05-12T19:24:58Z</dcterms:created>
  <dcterms:modified xsi:type="dcterms:W3CDTF">2025-05-31T20:51:01Z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</Properties>
</file>