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Metadata/LabelInfo.xml" ContentType="application/vnd.ms-office.classificationlabel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6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xml:lang="en-US">
  <p:sldMasterIdLst>
    <p:sldMasterId id="2147483748" r:id="rId4"/>
    <p:sldMasterId id="2147483660" r:id="rId5"/>
    <p:sldMasterId id="2147483720" r:id="rId6"/>
    <p:sldMasterId id="2147483708" r:id="rId7"/>
    <p:sldMasterId id="2147483672" r:id="rId8"/>
    <p:sldMasterId id="2147483684" r:id="rId9"/>
  </p:sldMasterIdLst>
  <p:notesMasterIdLst>
    <p:notesMasterId r:id="rId10"/>
  </p:notesMasterIdLst>
  <p:handoutMasterIdLst>
    <p:handoutMasterId r:id="rId11"/>
  </p:handout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</p:sldIdLst>
  <p:sldSz cx="11703050" cy="6584950"/>
  <p:notesSz cx="6858000" cy="9144000"/>
  <p:defaultTextStyle>
    <a:defPPr>
      <a:defRPr lang="it-IT"/>
    </a:defPPr>
    <a:lvl1pPr marL="0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1pPr>
    <a:lvl2pPr marL="438912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2pPr>
    <a:lvl3pPr marL="877824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3pPr>
    <a:lvl4pPr marL="1316736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4pPr>
    <a:lvl5pPr marL="1755648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5pPr>
    <a:lvl6pPr marL="2194560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6pPr>
    <a:lvl7pPr marL="2633472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7pPr>
    <a:lvl8pPr marL="3072384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8pPr>
    <a:lvl9pPr marL="3511296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78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14" autoAdjust="0"/>
    <p:restoredTop sz="96320"/>
  </p:normalViewPr>
  <p:slideViewPr>
    <p:cSldViewPr snapToGrid="0">
      <p:cViewPr varScale="1">
        <p:scale>
          <a:sx n="111" d="100"/>
          <a:sy n="111" d="100"/>
        </p:scale>
        <p:origin x="111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9" Type="http://schemas.openxmlformats.org/officeDocument/2006/relationships/slideMaster" Target="slideMasters/slideMaster6.xml"/><Relationship Id="rId10" Type="http://schemas.openxmlformats.org/officeDocument/2006/relationships/notesMaster" Target="notesMasters/notesMaster1.xml"/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6" Type="http://schemas.openxmlformats.org/officeDocument/2006/relationships/slide" Target="slides/slide1.xml"/><Relationship Id="rId17" Type="http://schemas.openxmlformats.org/officeDocument/2006/relationships/slide" Target="slides/slide2.xml"/><Relationship Id="rId18" Type="http://schemas.openxmlformats.org/officeDocument/2006/relationships/slide" Target="slides/slide3.xml"/><Relationship Id="rId19" Type="http://schemas.openxmlformats.org/officeDocument/2006/relationships/slide" Target="slides/slide4.xml"/><Relationship Id="rId20" Type="http://schemas.openxmlformats.org/officeDocument/2006/relationships/slide" Target="slides/slide5.xml"/><Relationship Id="rId21" Type="http://schemas.openxmlformats.org/officeDocument/2006/relationships/slide" Target="slides/slide6.xml"/><Relationship Id="rId22" Type="http://schemas.openxmlformats.org/officeDocument/2006/relationships/slide" Target="slides/slide7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49764D2-8EA5-AB0A-FEEF-70BF74C167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3B19A2-64D0-48EA-48F4-6A121BF4DF5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77E36-F0F1-40FE-805C-566E964594F5}" type="datetimeFigureOut">
              <a:rPr lang="en-GB" smtClean="0"/>
              <a:t>31/05/2025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C0F5DA-0430-E02C-ACFD-5644CDDD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912EA9-9014-8996-0D37-4D9BE4527B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198AF-912A-4818-B551-802BA5CEC8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5799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3124E7-3EFB-8C46-B454-7579873DA342}" type="datetimeFigureOut">
              <a:rPr lang="it-IT" smtClean="0"/>
              <a:t>31/05/2025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FB40B-5B97-3649-8EE5-BD846163E95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3883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1pPr>
    <a:lvl2pPr marL="438912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2pPr>
    <a:lvl3pPr marL="877824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3pPr>
    <a:lvl4pPr marL="1316736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4pPr>
    <a:lvl5pPr marL="1755648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5pPr>
    <a:lvl6pPr marL="2194560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6pPr>
    <a:lvl7pPr marL="2633472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7pPr>
    <a:lvl8pPr marL="3072384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8pPr>
    <a:lvl9pPr marL="3511296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This is the opening banner slide for 'Azure Kubernetes Services - un setup multi-region per disaster recovery'. The session is presented by: Rauno De Pasquale. This slide sets the visual theme for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Main title slide displaying 'Azure Kubernetes Services - un setup multi-region per disaster recovery'. Presented by: Rauno De Pasquale. Use this slide to introduce the session topic.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Sponsor acknowledgment slide. Take a moment to thank the event sponsors and explain their support for the conference.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Detailed session information for 'Azure Kubernetes Services - un setup multi-region per disaster recovery'. Session description: Come utilizzare Azure FrontDoor, Azure Traffic Manager, AKS e Keda per automatizzare l'attivazione di una soluzione di Disaster Recovery senza duplicare i costi di infrastruttura. . Review the session objectives and speaker credentials.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Demo section for 'Azure Kubernetes Services - un setup multi-region per disaster recovery'. This slide is for live demonstrations. Ensure all demo materials are prepared and tested.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Q&amp;A slide for 'Azure Kubernetes Services - un setup multi-region per disaster recovery'. This is time for audience questions and discussion. Prepare to address common questions about the topic and invite participation.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Voting slide for 'Azure Kubernetes Services - un setup multi-region per disaster recovery'. Ask audience to scan the QR code or visit https://vote.dotnetdev.it/vote/6juwwd7a/916690 to vote. Emphasize the importance of feedback.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2.png"/></Relationships>
</file>

<file path=ppt/slideLayouts/_rels/slideLayout5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png"/></Relationships>
</file>

<file path=ppt/slideLayouts/_rels/slideLayout6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png"/></Relationships>
</file>

<file path=ppt/slideLayouts/_rels/slideLayout6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png"/></Relationships>
</file>

<file path=ppt/slideLayouts/_rels/slideLayout6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3.png"/></Relationships>
</file>

<file path=ppt/slideLayouts/_rels/slideLayout6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Layouts/_rels/slideLayout6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6.png"/></Relationships>
</file>

<file path=ppt/slideLayouts/_rels/slideLayout6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5.png"/></Relationships>
</file>

<file path=ppt/slideLayouts/_rels/slideLayout6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;p2">
            <a:extLst>
              <a:ext uri="{FF2B5EF4-FFF2-40B4-BE49-F238E27FC236}">
                <a16:creationId xmlns:a16="http://schemas.microsoft.com/office/drawing/2014/main" id="{73BFF0CC-1A1F-CE02-6CC7-37409CAF88E7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3229232" y="-560806"/>
            <a:ext cx="5488524" cy="213529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00" b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it-IT" dirty="0"/>
              <a:t>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016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1_Title">
    <p:bg>
      <p:bgPr>
        <a:solidFill>
          <a:srgbClr val="0B78BD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 hasCustomPrompt="1"/>
          </p:nvPr>
        </p:nvSpPr>
        <p:spPr>
          <a:xfrm>
            <a:off x="521669" y="1"/>
            <a:ext cx="10486207" cy="1333556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00" b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it-IT" dirty="0"/>
              <a:t>DEMO</a:t>
            </a:r>
            <a:endParaRPr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8537247-C30E-30BD-52E0-32A970D255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82" y="501019"/>
            <a:ext cx="10682581" cy="5582913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1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6307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preserve="1" userDrawn="1">
  <p:cSld name="1_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B34FBF1-8022-4793-BD04-5A3F2FAB2B51}"/>
              </a:ext>
            </a:extLst>
          </p:cNvPr>
          <p:cNvSpPr txBox="1"/>
          <p:nvPr userDrawn="1"/>
        </p:nvSpPr>
        <p:spPr>
          <a:xfrm>
            <a:off x="809688" y="159465"/>
            <a:ext cx="10083675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267" b="1" i="0" u="none" strike="noStrike" kern="1200" cap="none" spc="0" normalizeH="0" baseline="0" noProof="0" dirty="0">
                <a:ln>
                  <a:noFill/>
                </a:ln>
                <a:solidFill>
                  <a:srgbClr val="0B78BD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Thanks to</a:t>
            </a:r>
          </a:p>
        </p:txBody>
      </p:sp>
      <p:pic>
        <p:nvPicPr>
          <p:cNvPr id="21" name="Immagine 20" descr="Immagine che contiene testo, bigliettodavisita, grafica vettoriale&#10;&#10;Descrizione generata automaticamente">
            <a:extLst>
              <a:ext uri="{FF2B5EF4-FFF2-40B4-BE49-F238E27FC236}">
                <a16:creationId xmlns:a16="http://schemas.microsoft.com/office/drawing/2014/main" id="{C8E6F388-7C62-4230-8DC6-8218AD2A80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746" y="5100336"/>
            <a:ext cx="1007558" cy="1007861"/>
          </a:xfrm>
          <a:prstGeom prst="rect">
            <a:avLst/>
          </a:prstGeom>
        </p:spPr>
      </p:pic>
      <p:pic>
        <p:nvPicPr>
          <p:cNvPr id="11" name="Immagine 10" descr="Immagine che contiene testo, clipart, grafica vettoriale, segnale&#10;&#10;Descrizione generata automaticamente">
            <a:extLst>
              <a:ext uri="{FF2B5EF4-FFF2-40B4-BE49-F238E27FC236}">
                <a16:creationId xmlns:a16="http://schemas.microsoft.com/office/drawing/2014/main" id="{2BC806B2-3C63-4BEF-AAE6-CFCC7F13DAE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970" y="5234652"/>
            <a:ext cx="727175" cy="727394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3CBCB05-3F96-488C-A71D-1C49D39D012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498" y="5092826"/>
            <a:ext cx="1800388" cy="900466"/>
          </a:xfrm>
          <a:prstGeom prst="rect">
            <a:avLst/>
          </a:prstGeom>
        </p:spPr>
      </p:pic>
      <p:sp>
        <p:nvSpPr>
          <p:cNvPr id="12" name="Titolo 11">
            <a:extLst>
              <a:ext uri="{FF2B5EF4-FFF2-40B4-BE49-F238E27FC236}">
                <a16:creationId xmlns:a16="http://schemas.microsoft.com/office/drawing/2014/main" id="{E65E49AD-ED5A-CFAD-5BC8-67CD236B36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482" y="-1688764"/>
            <a:ext cx="10093881" cy="1272786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Sponsor</a:t>
            </a:r>
          </a:p>
        </p:txBody>
      </p:sp>
      <p:pic>
        <p:nvPicPr>
          <p:cNvPr id="15" name="Picture 14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0CD309AC-1421-4142-D487-9716414B5AD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202" y="959423"/>
            <a:ext cx="5591530" cy="2796608"/>
          </a:xfrm>
          <a:prstGeom prst="rect">
            <a:avLst/>
          </a:prstGeom>
        </p:spPr>
      </p:pic>
      <p:pic>
        <p:nvPicPr>
          <p:cNvPr id="17" name="Picture 16" descr="A logo with blue squares and arrow&#10;&#10;AI-generated content may be incorrect.">
            <a:extLst>
              <a:ext uri="{FF2B5EF4-FFF2-40B4-BE49-F238E27FC236}">
                <a16:creationId xmlns:a16="http://schemas.microsoft.com/office/drawing/2014/main" id="{28290EA6-4AC8-E19E-72D5-68B12BA7C5D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69" y="3586410"/>
            <a:ext cx="2437994" cy="1219365"/>
          </a:xfrm>
          <a:prstGeom prst="rect">
            <a:avLst/>
          </a:prstGeom>
        </p:spPr>
      </p:pic>
      <p:pic>
        <p:nvPicPr>
          <p:cNvPr id="19" name="Picture 18" descr="A black and blue logo&#10;&#10;AI-generated content may be incorrect.">
            <a:extLst>
              <a:ext uri="{FF2B5EF4-FFF2-40B4-BE49-F238E27FC236}">
                <a16:creationId xmlns:a16="http://schemas.microsoft.com/office/drawing/2014/main" id="{29271295-7C7D-8AE3-7BE8-26129B1408A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672" y="3586410"/>
            <a:ext cx="2437995" cy="1219365"/>
          </a:xfrm>
          <a:prstGeom prst="rect">
            <a:avLst/>
          </a:prstGeom>
        </p:spPr>
      </p:pic>
      <p:pic>
        <p:nvPicPr>
          <p:cNvPr id="23" name="Picture 22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35BE7DA4-CDAD-3030-9AA8-267F20AA7856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371" y="3586410"/>
            <a:ext cx="2437994" cy="1219365"/>
          </a:xfrm>
          <a:prstGeom prst="rect">
            <a:avLst/>
          </a:prstGeom>
        </p:spPr>
      </p:pic>
      <p:pic>
        <p:nvPicPr>
          <p:cNvPr id="25" name="Picture 24" descr="A logo with blue and black text&#10;&#10;AI-generated content may be incorrect.">
            <a:extLst>
              <a:ext uri="{FF2B5EF4-FFF2-40B4-BE49-F238E27FC236}">
                <a16:creationId xmlns:a16="http://schemas.microsoft.com/office/drawing/2014/main" id="{46212FD0-D82E-663C-D3AD-25B42444C9A8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974" y="3586409"/>
            <a:ext cx="2437995" cy="1219365"/>
          </a:xfrm>
          <a:prstGeom prst="rect">
            <a:avLst/>
          </a:prstGeom>
        </p:spPr>
      </p:pic>
      <p:pic>
        <p:nvPicPr>
          <p:cNvPr id="27" name="Picture 26" descr="A close-up of a logo&#10;&#10;AI-generated content may be incorrect.">
            <a:extLst>
              <a:ext uri="{FF2B5EF4-FFF2-40B4-BE49-F238E27FC236}">
                <a16:creationId xmlns:a16="http://schemas.microsoft.com/office/drawing/2014/main" id="{4818B737-1FD9-9942-3124-6118629845AE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66" y="1118154"/>
            <a:ext cx="4956795" cy="247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288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2881" y="1536488"/>
            <a:ext cx="9847281" cy="2292538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2881" y="4171231"/>
            <a:ext cx="9847281" cy="158983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480192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627681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1667579"/>
            <a:ext cx="9755328" cy="27391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4834" y="4413736"/>
            <a:ext cx="9755328" cy="144045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302962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42738" y="1752938"/>
            <a:ext cx="4524039" cy="417809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20583" y="1752938"/>
            <a:ext cx="4689579" cy="417809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005686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4834" y="1614228"/>
            <a:ext cx="4677041" cy="7911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4834" y="2405336"/>
            <a:ext cx="4677041" cy="3537887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33121" y="1614228"/>
            <a:ext cx="4677041" cy="7911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33121" y="2405336"/>
            <a:ext cx="4677041" cy="3537887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428788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3497BDC-F780-482A-B00D-623003EB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F9F76F-F710-4222-8AE8-D8EF547F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titolo 1">
            <a:extLst>
              <a:ext uri="{FF2B5EF4-FFF2-40B4-BE49-F238E27FC236}">
                <a16:creationId xmlns:a16="http://schemas.microsoft.com/office/drawing/2014/main" id="{5F8448A6-BA0D-48F5-901B-CA9C0E89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8653278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9294525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1524445"/>
            <a:ext cx="3774538" cy="85347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4925" y="1524445"/>
            <a:ext cx="5705237" cy="4364011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54834" y="2766179"/>
            <a:ext cx="3774538" cy="312227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8C52628-7CD8-4B9E-85F2-AA6D0F451AE1}"/>
              </a:ext>
            </a:extLst>
          </p:cNvPr>
          <p:cNvSpPr txBox="1">
            <a:spLocks/>
          </p:cNvSpPr>
          <p:nvPr userDrawn="1"/>
        </p:nvSpPr>
        <p:spPr>
          <a:xfrm>
            <a:off x="1404366" y="17529"/>
            <a:ext cx="10298683" cy="1272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3F1D8162-967F-491C-8075-478356124555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692963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bg>
      <p:bgPr>
        <a:solidFill>
          <a:srgbClr val="0B78BD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 hasCustomPrompt="1"/>
          </p:nvPr>
        </p:nvSpPr>
        <p:spPr>
          <a:xfrm>
            <a:off x="3566365" y="2520646"/>
            <a:ext cx="7499474" cy="3541547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it-IT"/>
              <a:t>Session Title</a:t>
            </a:r>
            <a:endParaRPr dirty="0"/>
          </a:p>
        </p:txBody>
      </p:sp>
      <p:pic>
        <p:nvPicPr>
          <p:cNvPr id="4" name="Immagine 3" descr="Immagine che contiene grafica vettoriale&#10;&#10;Descrizione generata automaticamente">
            <a:extLst>
              <a:ext uri="{FF2B5EF4-FFF2-40B4-BE49-F238E27FC236}">
                <a16:creationId xmlns:a16="http://schemas.microsoft.com/office/drawing/2014/main" id="{2768BF0B-EC18-42A2-B7AD-CA6343F741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0598" y="2791702"/>
            <a:ext cx="3656746" cy="299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5318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1454960"/>
            <a:ext cx="3774538" cy="990878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30314" y="1454961"/>
            <a:ext cx="5579847" cy="41727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54833" y="2651444"/>
            <a:ext cx="3774538" cy="29762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0BE16406-DCB4-4984-8046-F9EFFF081186}"/>
              </a:ext>
            </a:extLst>
          </p:cNvPr>
          <p:cNvSpPr txBox="1">
            <a:spLocks/>
          </p:cNvSpPr>
          <p:nvPr userDrawn="1"/>
        </p:nvSpPr>
        <p:spPr>
          <a:xfrm>
            <a:off x="1404366" y="17529"/>
            <a:ext cx="10298683" cy="1272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/>
              <a:t>Fare clic per modificare lo stile del titolo </a:t>
            </a:r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E5B1B50D-5827-411C-8C68-4B6FEA76FB11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31152239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7553385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86692" y="1492588"/>
            <a:ext cx="2523470" cy="4438441"/>
          </a:xfrm>
        </p:spPr>
        <p:txBody>
          <a:bodyPr vert="eaVert"/>
          <a:lstStyle>
            <a:lvl1pPr>
              <a:defRPr>
                <a:solidFill>
                  <a:srgbClr val="0B78BD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54833" y="1492588"/>
            <a:ext cx="7231858" cy="443844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10529326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8B8F9-757B-1E06-4FF8-D4960D0C6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9B2FF8-2CE8-5AAB-F0D6-A6945DBC9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78B9AC-A009-CAC9-BBAB-66B4EF896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416108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645" y="1536488"/>
            <a:ext cx="10756517" cy="2292538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3644" y="4171231"/>
            <a:ext cx="10756517" cy="158983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>
                <a:solidFill>
                  <a:schemeClr val="bg1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0788123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0151154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5" y="1667579"/>
            <a:ext cx="10756517" cy="27391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3645" y="4413736"/>
            <a:ext cx="10756517" cy="144045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>
                <a:solidFill>
                  <a:schemeClr val="bg1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5268416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8428" y="1752938"/>
            <a:ext cx="4924000" cy="417809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6162" y="1752938"/>
            <a:ext cx="4924000" cy="4178090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2310103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3644" y="1607545"/>
            <a:ext cx="5009805" cy="7911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3644" y="2405336"/>
            <a:ext cx="5009805" cy="3537887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0357" y="1614228"/>
            <a:ext cx="5009805" cy="7911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0357" y="2405336"/>
            <a:ext cx="5009805" cy="3537887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1661269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8339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>
                <a:solidFill>
                  <a:prstClr val="black">
                    <a:tint val="75000"/>
                  </a:prstClr>
                </a:solidFill>
              </a:rPr>
              <a:t>#AzureDayRome</a:t>
            </a:r>
            <a:endParaRPr lang="it-IT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54833" y="6103273"/>
            <a:ext cx="8528598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Agenda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278976" cy="6567422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28"/>
            <a:ext cx="1278976" cy="1279361"/>
          </a:xfrm>
          <a:prstGeom prst="rect">
            <a:avLst/>
          </a:prstGeom>
        </p:spPr>
      </p:pic>
      <p:sp>
        <p:nvSpPr>
          <p:cNvPr id="12" name="Segnaposto testo 2">
            <a:extLst>
              <a:ext uri="{FF2B5EF4-FFF2-40B4-BE49-F238E27FC236}">
                <a16:creationId xmlns:a16="http://schemas.microsoft.com/office/drawing/2014/main" id="{C75428D7-6ACD-4F9B-9159-66E4F87F7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834" y="1432765"/>
            <a:ext cx="9755328" cy="4178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0B78BD"/>
                </a:solidFill>
              </a:defRPr>
            </a:lvl1pPr>
            <a:lvl2pPr>
              <a:defRPr sz="2400">
                <a:solidFill>
                  <a:srgbClr val="0B78BD"/>
                </a:solidFill>
              </a:defRPr>
            </a:lvl2pPr>
            <a:lvl3pPr>
              <a:defRPr sz="2400">
                <a:solidFill>
                  <a:srgbClr val="0B78BD"/>
                </a:solidFill>
              </a:defRPr>
            </a:lvl3pPr>
            <a:lvl4pPr>
              <a:defRPr sz="2400">
                <a:solidFill>
                  <a:srgbClr val="0B78BD"/>
                </a:solidFill>
              </a:defRPr>
            </a:lvl4pPr>
            <a:lvl5pPr>
              <a:defRPr sz="2400">
                <a:solidFill>
                  <a:srgbClr val="0B78BD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8083180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5" y="1524445"/>
            <a:ext cx="4186090" cy="85347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9372" y="1524445"/>
            <a:ext cx="5980790" cy="4364011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3645" y="2766179"/>
            <a:ext cx="4186090" cy="312227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egnaposto titolo 1">
            <a:extLst>
              <a:ext uri="{FF2B5EF4-FFF2-40B4-BE49-F238E27FC236}">
                <a16:creationId xmlns:a16="http://schemas.microsoft.com/office/drawing/2014/main" id="{79FE1DD2-21EE-470A-9002-2A465A11EC14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12041257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5" y="1467255"/>
            <a:ext cx="4186090" cy="990878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940" y="1454961"/>
            <a:ext cx="5787222" cy="41727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3645" y="2695922"/>
            <a:ext cx="4186090" cy="29762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egnaposto titolo 1">
            <a:extLst>
              <a:ext uri="{FF2B5EF4-FFF2-40B4-BE49-F238E27FC236}">
                <a16:creationId xmlns:a16="http://schemas.microsoft.com/office/drawing/2014/main" id="{FFE944BF-EBE0-41F2-8211-C03DD2ED131E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37116813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900382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86692" y="1492588"/>
            <a:ext cx="2523470" cy="4438441"/>
          </a:xfrm>
        </p:spPr>
        <p:txBody>
          <a:bodyPr vert="eaVert"/>
          <a:lstStyle>
            <a:lvl1pPr>
              <a:defRPr>
                <a:solidFill>
                  <a:srgbClr val="0B78BD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54833" y="1492588"/>
            <a:ext cx="7231858" cy="443844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34930921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2881" y="1536488"/>
            <a:ext cx="9847281" cy="2292538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2881" y="4171231"/>
            <a:ext cx="9847281" cy="158983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184802989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0777367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1667579"/>
            <a:ext cx="9755328" cy="27391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4834" y="4413736"/>
            <a:ext cx="9755328" cy="144045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42912664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42738" y="1752938"/>
            <a:ext cx="4524039" cy="417809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20583" y="1752938"/>
            <a:ext cx="4689579" cy="417809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0224856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4834" y="1614228"/>
            <a:ext cx="4677041" cy="7911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4834" y="2405336"/>
            <a:ext cx="4677041" cy="3537887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33121" y="1614228"/>
            <a:ext cx="4677041" cy="7911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33121" y="2405336"/>
            <a:ext cx="4677041" cy="3537887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424167546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3497BDC-F780-482A-B00D-623003EB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F9F76F-F710-4222-8AE8-D8EF547F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titolo 1">
            <a:extLst>
              <a:ext uri="{FF2B5EF4-FFF2-40B4-BE49-F238E27FC236}">
                <a16:creationId xmlns:a16="http://schemas.microsoft.com/office/drawing/2014/main" id="{5F8448A6-BA0D-48F5-901B-CA9C0E89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67688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>
                <a:solidFill>
                  <a:prstClr val="black">
                    <a:tint val="75000"/>
                  </a:prstClr>
                </a:solidFill>
              </a:rPr>
              <a:t>#AzureDayRome</a:t>
            </a:r>
            <a:endParaRPr lang="it-IT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54833" y="6103273"/>
            <a:ext cx="8528598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278976" cy="6567422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28"/>
            <a:ext cx="1278976" cy="1279361"/>
          </a:xfrm>
          <a:prstGeom prst="rect">
            <a:avLst/>
          </a:prstGeom>
        </p:spPr>
      </p:pic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304AE0C-0056-49D9-A1BB-E5FD6B842774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781233" y="3364453"/>
            <a:ext cx="4841441" cy="6362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j-ea"/>
                <a:cs typeface="Segoe UI" panose="020B0502040204020203" pitchFamily="34" charset="0"/>
              </a:rPr>
              <a:t>Agenda</a:t>
            </a:r>
            <a:endParaRPr kumimoji="0" lang="it-IT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j-ea"/>
              <a:cs typeface="Segoe UI" panose="020B0502040204020203" pitchFamily="34" charset="0"/>
            </a:endParaRP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8BBCFD4C-AEE9-4341-8F2A-49306A059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834" y="1432765"/>
            <a:ext cx="9755328" cy="4178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0B78BD"/>
                </a:solidFill>
              </a:defRPr>
            </a:lvl1pPr>
            <a:lvl2pPr>
              <a:defRPr sz="2400">
                <a:solidFill>
                  <a:srgbClr val="0B78BD"/>
                </a:solidFill>
              </a:defRPr>
            </a:lvl2pPr>
            <a:lvl3pPr>
              <a:defRPr sz="2400">
                <a:solidFill>
                  <a:srgbClr val="0B78BD"/>
                </a:solidFill>
              </a:defRPr>
            </a:lvl3pPr>
            <a:lvl4pPr>
              <a:defRPr sz="2400">
                <a:solidFill>
                  <a:srgbClr val="0B78BD"/>
                </a:solidFill>
              </a:defRPr>
            </a:lvl4pPr>
            <a:lvl5pPr>
              <a:defRPr sz="2400">
                <a:solidFill>
                  <a:srgbClr val="0B78BD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06225233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52777D80-3793-46C5-9B6B-BF992CAF3CCE}"/>
              </a:ext>
            </a:extLst>
          </p:cNvPr>
          <p:cNvSpPr/>
          <p:nvPr userDrawn="1"/>
        </p:nvSpPr>
        <p:spPr>
          <a:xfrm>
            <a:off x="0" y="5948555"/>
            <a:ext cx="11703050" cy="636394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28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#AzureDayRome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7962672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1524445"/>
            <a:ext cx="3774538" cy="85347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4925" y="1524445"/>
            <a:ext cx="5705237" cy="4364011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54834" y="2766179"/>
            <a:ext cx="3774538" cy="312227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8C52628-7CD8-4B9E-85F2-AA6D0F451AE1}"/>
              </a:ext>
            </a:extLst>
          </p:cNvPr>
          <p:cNvSpPr txBox="1">
            <a:spLocks/>
          </p:cNvSpPr>
          <p:nvPr userDrawn="1"/>
        </p:nvSpPr>
        <p:spPr>
          <a:xfrm>
            <a:off x="1404366" y="17529"/>
            <a:ext cx="10298683" cy="1272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3F1D8162-967F-491C-8075-478356124555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268869528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1454960"/>
            <a:ext cx="3774538" cy="990878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30314" y="1454961"/>
            <a:ext cx="5579847" cy="41727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54833" y="2651444"/>
            <a:ext cx="3774538" cy="29762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0BE16406-DCB4-4984-8046-F9EFFF081186}"/>
              </a:ext>
            </a:extLst>
          </p:cNvPr>
          <p:cNvSpPr txBox="1">
            <a:spLocks/>
          </p:cNvSpPr>
          <p:nvPr userDrawn="1"/>
        </p:nvSpPr>
        <p:spPr>
          <a:xfrm>
            <a:off x="1404366" y="17529"/>
            <a:ext cx="10298683" cy="1272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/>
              <a:t>Fare clic per modificare lo stile del titolo </a:t>
            </a:r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E5B1B50D-5827-411C-8C68-4B6FEA76FB11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38679466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1328799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86692" y="1492588"/>
            <a:ext cx="2523470" cy="4438441"/>
          </a:xfrm>
        </p:spPr>
        <p:txBody>
          <a:bodyPr vert="eaVert"/>
          <a:lstStyle>
            <a:lvl1pPr>
              <a:defRPr>
                <a:solidFill>
                  <a:srgbClr val="0B78BD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54833" y="1492588"/>
            <a:ext cx="7231858" cy="443844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176205685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0334" y="1536488"/>
            <a:ext cx="8789827" cy="2292538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20335" y="4171231"/>
            <a:ext cx="8789826" cy="158983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2520334" y="303955"/>
            <a:ext cx="87898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5895361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5973848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5" y="1667579"/>
            <a:ext cx="8789827" cy="27391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20335" y="4413736"/>
            <a:ext cx="8789827" cy="144045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4683240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20336" y="1762433"/>
            <a:ext cx="4150402" cy="4178090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9759" y="1752938"/>
            <a:ext cx="4150402" cy="4178090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458700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20335" y="1597897"/>
            <a:ext cx="4025014" cy="7911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20335" y="2427002"/>
            <a:ext cx="4025015" cy="3537887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85148" y="1614228"/>
            <a:ext cx="4025014" cy="7911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85148" y="2405336"/>
            <a:ext cx="4025013" cy="3537887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4" y="303955"/>
            <a:ext cx="87898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900309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>
                <a:solidFill>
                  <a:prstClr val="black">
                    <a:tint val="75000"/>
                  </a:prstClr>
                </a:solidFill>
              </a:rPr>
              <a:t>#AzureDayRome</a:t>
            </a:r>
            <a:endParaRPr lang="it-IT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54833" y="6103273"/>
            <a:ext cx="8528598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278976" cy="6567422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28"/>
            <a:ext cx="1278976" cy="1279361"/>
          </a:xfrm>
          <a:prstGeom prst="rect">
            <a:avLst/>
          </a:prstGeom>
        </p:spPr>
      </p:pic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C83AD98-DC2D-414F-85A7-3B59E4D18FD3}"/>
              </a:ext>
            </a:extLst>
          </p:cNvPr>
          <p:cNvSpPr txBox="1">
            <a:spLocks/>
          </p:cNvSpPr>
          <p:nvPr userDrawn="1"/>
        </p:nvSpPr>
        <p:spPr>
          <a:xfrm>
            <a:off x="153360" y="1701956"/>
            <a:ext cx="972254" cy="4106307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j-ea"/>
                <a:cs typeface="Segoe UI" panose="020B0502040204020203" pitchFamily="34" charset="0"/>
              </a:rPr>
              <a:t>AGENDA</a:t>
            </a: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CD0B6E79-F9A8-427C-AAAD-533973D8E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834" y="1432765"/>
            <a:ext cx="9755328" cy="4178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0B78BD"/>
                </a:solidFill>
              </a:defRPr>
            </a:lvl1pPr>
            <a:lvl2pPr>
              <a:defRPr sz="2400">
                <a:solidFill>
                  <a:srgbClr val="0B78BD"/>
                </a:solidFill>
              </a:defRPr>
            </a:lvl2pPr>
            <a:lvl3pPr>
              <a:defRPr sz="2400">
                <a:solidFill>
                  <a:srgbClr val="0B78BD"/>
                </a:solidFill>
              </a:defRPr>
            </a:lvl3pPr>
            <a:lvl4pPr>
              <a:defRPr sz="2400">
                <a:solidFill>
                  <a:srgbClr val="0B78BD"/>
                </a:solidFill>
              </a:defRPr>
            </a:lvl4pPr>
            <a:lvl5pPr>
              <a:defRPr sz="2400">
                <a:solidFill>
                  <a:srgbClr val="0B78BD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59496851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3497BDC-F780-482A-B00D-623003EB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F9F76F-F710-4222-8AE8-D8EF547F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titolo 1">
            <a:extLst>
              <a:ext uri="{FF2B5EF4-FFF2-40B4-BE49-F238E27FC236}">
                <a16:creationId xmlns:a16="http://schemas.microsoft.com/office/drawing/2014/main" id="{5F8448A6-BA0D-48F5-901B-CA9C0E89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72352017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72813758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5" y="1524445"/>
            <a:ext cx="3448220" cy="85347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681" y="1524445"/>
            <a:ext cx="4936481" cy="4364011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20335" y="2760407"/>
            <a:ext cx="3448220" cy="312227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3F1D8162-967F-491C-8075-478356124555}"/>
              </a:ext>
            </a:extLst>
          </p:cNvPr>
          <p:cNvSpPr txBox="1">
            <a:spLocks/>
          </p:cNvSpPr>
          <p:nvPr userDrawn="1"/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1915080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6" y="1422777"/>
            <a:ext cx="3331190" cy="990878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344726" y="1422777"/>
            <a:ext cx="4965436" cy="420491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20336" y="2631279"/>
            <a:ext cx="3331190" cy="29762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E5B1B50D-5827-411C-8C68-4B6FEA76FB11}"/>
              </a:ext>
            </a:extLst>
          </p:cNvPr>
          <p:cNvSpPr txBox="1">
            <a:spLocks/>
          </p:cNvSpPr>
          <p:nvPr userDrawn="1"/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39256170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03812426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86692" y="1492588"/>
            <a:ext cx="2523470" cy="4438441"/>
          </a:xfrm>
        </p:spPr>
        <p:txBody>
          <a:bodyPr vert="eaVert"/>
          <a:lstStyle>
            <a:lvl1pPr>
              <a:defRPr>
                <a:solidFill>
                  <a:srgbClr val="0B78BD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520335" y="1492588"/>
            <a:ext cx="6266357" cy="443844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059637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177288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Speaker Intro 2">
    <p:bg>
      <p:bgPr>
        <a:solidFill>
          <a:srgbClr val="0B78BD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 hasCustomPrompt="1"/>
          </p:nvPr>
        </p:nvSpPr>
        <p:spPr>
          <a:xfrm>
            <a:off x="3566365" y="2520646"/>
            <a:ext cx="7499474" cy="3541547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it-IT"/>
              <a:t>Session Title</a:t>
            </a:r>
            <a:endParaRPr dirty="0"/>
          </a:p>
        </p:txBody>
      </p:sp>
      <p:pic>
        <p:nvPicPr>
          <p:cNvPr id="4" name="Immagine 3" descr="Immagine che contiene grafica vettoriale&#10;&#10;Descrizione generata automaticamente">
            <a:extLst>
              <a:ext uri="{FF2B5EF4-FFF2-40B4-BE49-F238E27FC236}">
                <a16:creationId xmlns:a16="http://schemas.microsoft.com/office/drawing/2014/main" id="{2768BF0B-EC18-42A2-B7AD-CA6343F741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0598" y="2791702"/>
            <a:ext cx="3656746" cy="299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01898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437931" y="5038330"/>
            <a:ext cx="12578914" cy="154661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28"/>
          </a:p>
        </p:txBody>
      </p:sp>
    </p:spTree>
    <p:extLst>
      <p:ext uri="{BB962C8B-B14F-4D97-AF65-F5344CB8AC3E}">
        <p14:creationId xmlns:p14="http://schemas.microsoft.com/office/powerpoint/2010/main" val="314767899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189049" y="3039209"/>
            <a:ext cx="12330032" cy="354574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dirty="0">
                <a:solidFill>
                  <a:srgbClr val="0B78BD"/>
                </a:solidFill>
              </a:rPr>
              <a:t>Titolo</a:t>
            </a:r>
          </a:p>
        </p:txBody>
      </p:sp>
    </p:spTree>
    <p:extLst>
      <p:ext uri="{BB962C8B-B14F-4D97-AF65-F5344CB8AC3E}">
        <p14:creationId xmlns:p14="http://schemas.microsoft.com/office/powerpoint/2010/main" val="20210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 Logo D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>
                <a:solidFill>
                  <a:prstClr val="black">
                    <a:tint val="75000"/>
                  </a:prstClr>
                </a:solidFill>
              </a:rPr>
              <a:t>#AzureDayRome</a:t>
            </a:r>
            <a:endParaRPr lang="it-IT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4666" y="6103273"/>
            <a:ext cx="9448765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666" y="303955"/>
            <a:ext cx="10675496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C83AD98-DC2D-414F-85A7-3B59E4D18FD3}"/>
              </a:ext>
            </a:extLst>
          </p:cNvPr>
          <p:cNvSpPr txBox="1">
            <a:spLocks/>
          </p:cNvSpPr>
          <p:nvPr userDrawn="1"/>
        </p:nvSpPr>
        <p:spPr>
          <a:xfrm>
            <a:off x="153360" y="1701956"/>
            <a:ext cx="972254" cy="4106307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j-ea"/>
                <a:cs typeface="Segoe UI" panose="020B0502040204020203" pitchFamily="34" charset="0"/>
              </a:rPr>
              <a:t>AGENDA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5CB1FD4A-77C8-4549-A446-B69D33385E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849" y="4903255"/>
            <a:ext cx="1031894" cy="103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23056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bg>
      <p:bgPr>
        <a:solidFill>
          <a:srgbClr val="0B78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1B3740AF-E675-42BE-A189-ABCECA1A81AE}"/>
              </a:ext>
            </a:extLst>
          </p:cNvPr>
          <p:cNvSpPr/>
          <p:nvPr userDrawn="1"/>
        </p:nvSpPr>
        <p:spPr>
          <a:xfrm>
            <a:off x="4602448" y="1256205"/>
            <a:ext cx="2498151" cy="23233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28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1E6DB1A-82C4-4D31-BAD7-53B0226442FB}"/>
              </a:ext>
            </a:extLst>
          </p:cNvPr>
          <p:cNvSpPr/>
          <p:nvPr userDrawn="1"/>
        </p:nvSpPr>
        <p:spPr>
          <a:xfrm>
            <a:off x="0" y="4980924"/>
            <a:ext cx="11703050" cy="9860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5400" b="0" dirty="0">
              <a:solidFill>
                <a:srgbClr val="0B78BD"/>
              </a:solidFill>
              <a:latin typeface="+mn-lt"/>
            </a:endParaRPr>
          </a:p>
        </p:txBody>
      </p:sp>
      <p:sp>
        <p:nvSpPr>
          <p:cNvPr id="11" name="Segnaposto immagine 2">
            <a:extLst>
              <a:ext uri="{FF2B5EF4-FFF2-40B4-BE49-F238E27FC236}">
                <a16:creationId xmlns:a16="http://schemas.microsoft.com/office/drawing/2014/main" id="{9024054E-FC58-4A9F-88D6-B1508DD55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602449" y="1256205"/>
            <a:ext cx="2498151" cy="23233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E73A9E7-9566-4807-80F0-C8A8ACDB8D9B}"/>
              </a:ext>
            </a:extLst>
          </p:cNvPr>
          <p:cNvSpPr txBox="1"/>
          <p:nvPr userDrawn="1"/>
        </p:nvSpPr>
        <p:spPr>
          <a:xfrm>
            <a:off x="4602447" y="3579510"/>
            <a:ext cx="2498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</a:rPr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45564709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54833" y="6103273"/>
            <a:ext cx="8528598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Agenda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278976" cy="6567422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28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28"/>
            <a:ext cx="1278976" cy="1279361"/>
          </a:xfrm>
          <a:prstGeom prst="rect">
            <a:avLst/>
          </a:prstGeom>
        </p:spPr>
      </p:pic>
      <p:sp>
        <p:nvSpPr>
          <p:cNvPr id="12" name="Segnaposto testo 2">
            <a:extLst>
              <a:ext uri="{FF2B5EF4-FFF2-40B4-BE49-F238E27FC236}">
                <a16:creationId xmlns:a16="http://schemas.microsoft.com/office/drawing/2014/main" id="{C75428D7-6ACD-4F9B-9159-66E4F87F7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834" y="1432765"/>
            <a:ext cx="9755328" cy="4178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0B78BD"/>
                </a:solidFill>
              </a:defRPr>
            </a:lvl1pPr>
            <a:lvl2pPr>
              <a:defRPr sz="2400">
                <a:solidFill>
                  <a:srgbClr val="0B78BD"/>
                </a:solidFill>
              </a:defRPr>
            </a:lvl2pPr>
            <a:lvl3pPr>
              <a:defRPr sz="2400">
                <a:solidFill>
                  <a:srgbClr val="0B78BD"/>
                </a:solidFill>
              </a:defRPr>
            </a:lvl3pPr>
            <a:lvl4pPr>
              <a:defRPr sz="2400">
                <a:solidFill>
                  <a:srgbClr val="0B78BD"/>
                </a:solidFill>
              </a:defRPr>
            </a:lvl4pPr>
            <a:lvl5pPr>
              <a:defRPr sz="2400">
                <a:solidFill>
                  <a:srgbClr val="0B78BD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87277417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54833" y="6103273"/>
            <a:ext cx="8528598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278976" cy="6567422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28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28"/>
            <a:ext cx="1278976" cy="1279361"/>
          </a:xfrm>
          <a:prstGeom prst="rect">
            <a:avLst/>
          </a:prstGeom>
        </p:spPr>
      </p:pic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304AE0C-0056-49D9-A1BB-E5FD6B842774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781233" y="3364453"/>
            <a:ext cx="4841441" cy="6362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pPr algn="ctr"/>
            <a:r>
              <a:rPr lang="it-IT" sz="4400">
                <a:solidFill>
                  <a:schemeClr val="bg1"/>
                </a:solidFill>
              </a:rPr>
              <a:t>Agenda</a:t>
            </a:r>
            <a:endParaRPr lang="it-IT" sz="4400" dirty="0">
              <a:solidFill>
                <a:schemeClr val="bg1"/>
              </a:solidFill>
            </a:endParaRP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8BBCFD4C-AEE9-4341-8F2A-49306A059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834" y="1432765"/>
            <a:ext cx="9755328" cy="4178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0B78BD"/>
                </a:solidFill>
              </a:defRPr>
            </a:lvl1pPr>
            <a:lvl2pPr>
              <a:defRPr sz="2400">
                <a:solidFill>
                  <a:srgbClr val="0B78BD"/>
                </a:solidFill>
              </a:defRPr>
            </a:lvl2pPr>
            <a:lvl3pPr>
              <a:defRPr sz="2400">
                <a:solidFill>
                  <a:srgbClr val="0B78BD"/>
                </a:solidFill>
              </a:defRPr>
            </a:lvl3pPr>
            <a:lvl4pPr>
              <a:defRPr sz="2400">
                <a:solidFill>
                  <a:srgbClr val="0B78BD"/>
                </a:solidFill>
              </a:defRPr>
            </a:lvl4pPr>
            <a:lvl5pPr>
              <a:defRPr sz="2400">
                <a:solidFill>
                  <a:srgbClr val="0B78BD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40048477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54833" y="6103273"/>
            <a:ext cx="8528598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278976" cy="6567422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28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28"/>
            <a:ext cx="1278976" cy="1279361"/>
          </a:xfrm>
          <a:prstGeom prst="rect">
            <a:avLst/>
          </a:prstGeom>
        </p:spPr>
      </p:pic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C83AD98-DC2D-414F-85A7-3B59E4D18FD3}"/>
              </a:ext>
            </a:extLst>
          </p:cNvPr>
          <p:cNvSpPr txBox="1">
            <a:spLocks/>
          </p:cNvSpPr>
          <p:nvPr userDrawn="1"/>
        </p:nvSpPr>
        <p:spPr>
          <a:xfrm>
            <a:off x="153360" y="1701956"/>
            <a:ext cx="972254" cy="4106307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CD0B6E79-F9A8-427C-AAAD-533973D8E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834" y="1432765"/>
            <a:ext cx="9755328" cy="4178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0B78BD"/>
                </a:solidFill>
              </a:defRPr>
            </a:lvl1pPr>
            <a:lvl2pPr>
              <a:defRPr sz="2400">
                <a:solidFill>
                  <a:srgbClr val="0B78BD"/>
                </a:solidFill>
              </a:defRPr>
            </a:lvl2pPr>
            <a:lvl3pPr>
              <a:defRPr sz="2400">
                <a:solidFill>
                  <a:srgbClr val="0B78BD"/>
                </a:solidFill>
              </a:defRPr>
            </a:lvl3pPr>
            <a:lvl4pPr>
              <a:defRPr sz="2400">
                <a:solidFill>
                  <a:srgbClr val="0B78BD"/>
                </a:solidFill>
              </a:defRPr>
            </a:lvl4pPr>
            <a:lvl5pPr>
              <a:defRPr sz="2400">
                <a:solidFill>
                  <a:srgbClr val="0B78BD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77923861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 Logo D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4666" y="6103273"/>
            <a:ext cx="9448765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666" y="303955"/>
            <a:ext cx="10675496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C83AD98-DC2D-414F-85A7-3B59E4D18FD3}"/>
              </a:ext>
            </a:extLst>
          </p:cNvPr>
          <p:cNvSpPr txBox="1">
            <a:spLocks/>
          </p:cNvSpPr>
          <p:nvPr userDrawn="1"/>
        </p:nvSpPr>
        <p:spPr>
          <a:xfrm>
            <a:off x="153360" y="1701956"/>
            <a:ext cx="972254" cy="4106307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>
                <a:solidFill>
                  <a:schemeClr val="bg1"/>
                </a:solidFill>
              </a:rPr>
              <a:t>AGENDA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5CB1FD4A-77C8-4549-A446-B69D33385E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849" y="4903255"/>
            <a:ext cx="1031894" cy="103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0084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V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C27300C4-421D-4405-87C1-01BBAA9D102A}"/>
              </a:ext>
            </a:extLst>
          </p:cNvPr>
          <p:cNvSpPr/>
          <p:nvPr userDrawn="1"/>
        </p:nvSpPr>
        <p:spPr>
          <a:xfrm>
            <a:off x="4606949" y="1815468"/>
            <a:ext cx="2498151" cy="23233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28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BC52BE1-DA7B-4B4B-A750-43DC5BAFD8E7}"/>
              </a:ext>
            </a:extLst>
          </p:cNvPr>
          <p:cNvSpPr/>
          <p:nvPr userDrawn="1"/>
        </p:nvSpPr>
        <p:spPr>
          <a:xfrm>
            <a:off x="0" y="5311859"/>
            <a:ext cx="11703050" cy="9860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5400" b="0" dirty="0">
                <a:solidFill>
                  <a:srgbClr val="0B78BD"/>
                </a:solidFill>
                <a:latin typeface="+mn-lt"/>
              </a:rPr>
              <a:t>Session Title</a:t>
            </a:r>
          </a:p>
        </p:txBody>
      </p:sp>
      <p:sp>
        <p:nvSpPr>
          <p:cNvPr id="5" name="Segnaposto immagine 2">
            <a:extLst>
              <a:ext uri="{FF2B5EF4-FFF2-40B4-BE49-F238E27FC236}">
                <a16:creationId xmlns:a16="http://schemas.microsoft.com/office/drawing/2014/main" id="{87C983A3-DC74-4C7F-BA9E-8FD9BACC7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606949" y="1820918"/>
            <a:ext cx="2498151" cy="23233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05D74D9-99C3-442C-94A0-2256DCB3A8AD}"/>
              </a:ext>
            </a:extLst>
          </p:cNvPr>
          <p:cNvSpPr txBox="1"/>
          <p:nvPr userDrawn="1"/>
        </p:nvSpPr>
        <p:spPr>
          <a:xfrm>
            <a:off x="4606949" y="4264489"/>
            <a:ext cx="2498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</a:rPr>
              <a:t>Please Vote</a:t>
            </a:r>
          </a:p>
        </p:txBody>
      </p:sp>
    </p:spTree>
    <p:extLst>
      <p:ext uri="{BB962C8B-B14F-4D97-AF65-F5344CB8AC3E}">
        <p14:creationId xmlns:p14="http://schemas.microsoft.com/office/powerpoint/2010/main" val="79881237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20335" y="6103273"/>
            <a:ext cx="7563096" cy="350588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rgbClr val="0B78BD"/>
                </a:solidFill>
                <a:latin typeface="+mn-lt"/>
              </a:defRPr>
            </a:lvl1pPr>
          </a:lstStyle>
          <a:p>
            <a:r>
              <a:rPr lang="it-IT" dirty="0" err="1"/>
              <a:t>Question</a:t>
            </a:r>
            <a:r>
              <a:rPr lang="it-IT" dirty="0"/>
              <a:t> Time</a:t>
            </a:r>
          </a:p>
        </p:txBody>
      </p:sp>
      <p:pic>
        <p:nvPicPr>
          <p:cNvPr id="5" name="Google Shape;77;p15" descr="photo-1434030216411-0b793f4b4173.jpg">
            <a:extLst>
              <a:ext uri="{FF2B5EF4-FFF2-40B4-BE49-F238E27FC236}">
                <a16:creationId xmlns:a16="http://schemas.microsoft.com/office/drawing/2014/main" id="{722A8524-7FE9-45F2-ADA9-A2F63D65BDF5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28831" r="30600"/>
          <a:stretch/>
        </p:blipFill>
        <p:spPr>
          <a:xfrm>
            <a:off x="0" y="0"/>
            <a:ext cx="2282095" cy="658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06A4069-F726-4503-98B9-94A133FC05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849" y="4903255"/>
            <a:ext cx="1031894" cy="103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37751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10A40383-6BE9-4A38-84CE-E391022B5B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35" y="698935"/>
            <a:ext cx="10682581" cy="5582913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16000"/>
              </a:srgbClr>
            </a:outerShdw>
          </a:effectLst>
        </p:spPr>
      </p:pic>
      <p:sp>
        <p:nvSpPr>
          <p:cNvPr id="4" name="Segnaposto titolo 1">
            <a:extLst>
              <a:ext uri="{FF2B5EF4-FFF2-40B4-BE49-F238E27FC236}">
                <a16:creationId xmlns:a16="http://schemas.microsoft.com/office/drawing/2014/main" id="{A6C10EFC-5B15-4541-BF67-29984B125E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04650" y="303103"/>
            <a:ext cx="889013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it-IT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4972795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itolo 1">
            <a:extLst>
              <a:ext uri="{FF2B5EF4-FFF2-40B4-BE49-F238E27FC236}">
                <a16:creationId xmlns:a16="http://schemas.microsoft.com/office/drawing/2014/main" id="{A6C10EFC-5B15-4541-BF67-29984B125E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04650" y="303103"/>
            <a:ext cx="889013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it-IT" dirty="0"/>
              <a:t>Demo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3D0796F-BFCB-4198-B194-80E21C27AA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250" y="1792758"/>
            <a:ext cx="3668935" cy="299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13919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preserve="1" userDrawn="1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B34FBF1-8022-4793-BD04-5A3F2FAB2B51}"/>
              </a:ext>
            </a:extLst>
          </p:cNvPr>
          <p:cNvSpPr txBox="1"/>
          <p:nvPr userDrawn="1"/>
        </p:nvSpPr>
        <p:spPr>
          <a:xfrm>
            <a:off x="809688" y="159465"/>
            <a:ext cx="10083675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267" b="1" dirty="0">
                <a:solidFill>
                  <a:srgbClr val="0B78B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Thanks to</a:t>
            </a:r>
          </a:p>
        </p:txBody>
      </p:sp>
      <p:pic>
        <p:nvPicPr>
          <p:cNvPr id="21" name="Immagine 20" descr="Immagine che contiene testo, bigliettodavisita, grafica vettoriale&#10;&#10;Descrizione generata automaticamente">
            <a:extLst>
              <a:ext uri="{FF2B5EF4-FFF2-40B4-BE49-F238E27FC236}">
                <a16:creationId xmlns:a16="http://schemas.microsoft.com/office/drawing/2014/main" id="{C8E6F388-7C62-4230-8DC6-8218AD2A80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746" y="5100336"/>
            <a:ext cx="1007558" cy="1007861"/>
          </a:xfrm>
          <a:prstGeom prst="rect">
            <a:avLst/>
          </a:prstGeom>
        </p:spPr>
      </p:pic>
      <p:pic>
        <p:nvPicPr>
          <p:cNvPr id="11" name="Immagine 10" descr="Immagine che contiene testo, clipart, grafica vettoriale, segnale&#10;&#10;Descrizione generata automaticamente">
            <a:extLst>
              <a:ext uri="{FF2B5EF4-FFF2-40B4-BE49-F238E27FC236}">
                <a16:creationId xmlns:a16="http://schemas.microsoft.com/office/drawing/2014/main" id="{2BC806B2-3C63-4BEF-AAE6-CFCC7F13DAE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970" y="5234652"/>
            <a:ext cx="727175" cy="727394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3CBCB05-3F96-488C-A71D-1C49D39D012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498" y="5092826"/>
            <a:ext cx="1800388" cy="900466"/>
          </a:xfrm>
          <a:prstGeom prst="rect">
            <a:avLst/>
          </a:prstGeom>
        </p:spPr>
      </p:pic>
      <p:sp>
        <p:nvSpPr>
          <p:cNvPr id="12" name="Titolo 11">
            <a:extLst>
              <a:ext uri="{FF2B5EF4-FFF2-40B4-BE49-F238E27FC236}">
                <a16:creationId xmlns:a16="http://schemas.microsoft.com/office/drawing/2014/main" id="{E65E49AD-ED5A-CFAD-5BC8-67CD236B36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482" y="-1688764"/>
            <a:ext cx="10093881" cy="1272786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Sponsor</a:t>
            </a:r>
          </a:p>
        </p:txBody>
      </p:sp>
      <p:pic>
        <p:nvPicPr>
          <p:cNvPr id="15" name="Picture 14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0CD309AC-1421-4142-D487-9716414B5AD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202" y="959423"/>
            <a:ext cx="5591530" cy="2796608"/>
          </a:xfrm>
          <a:prstGeom prst="rect">
            <a:avLst/>
          </a:prstGeom>
        </p:spPr>
      </p:pic>
      <p:pic>
        <p:nvPicPr>
          <p:cNvPr id="17" name="Picture 16" descr="A logo with blue squares and arrow&#10;&#10;AI-generated content may be incorrect.">
            <a:extLst>
              <a:ext uri="{FF2B5EF4-FFF2-40B4-BE49-F238E27FC236}">
                <a16:creationId xmlns:a16="http://schemas.microsoft.com/office/drawing/2014/main" id="{28290EA6-4AC8-E19E-72D5-68B12BA7C5D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69" y="3586410"/>
            <a:ext cx="2437994" cy="1219365"/>
          </a:xfrm>
          <a:prstGeom prst="rect">
            <a:avLst/>
          </a:prstGeom>
        </p:spPr>
      </p:pic>
      <p:pic>
        <p:nvPicPr>
          <p:cNvPr id="19" name="Picture 18" descr="A black and blue logo&#10;&#10;AI-generated content may be incorrect.">
            <a:extLst>
              <a:ext uri="{FF2B5EF4-FFF2-40B4-BE49-F238E27FC236}">
                <a16:creationId xmlns:a16="http://schemas.microsoft.com/office/drawing/2014/main" id="{29271295-7C7D-8AE3-7BE8-26129B1408A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672" y="3586410"/>
            <a:ext cx="2437995" cy="1219365"/>
          </a:xfrm>
          <a:prstGeom prst="rect">
            <a:avLst/>
          </a:prstGeom>
        </p:spPr>
      </p:pic>
      <p:pic>
        <p:nvPicPr>
          <p:cNvPr id="23" name="Picture 22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35BE7DA4-CDAD-3030-9AA8-267F20AA7856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371" y="3586410"/>
            <a:ext cx="2437994" cy="1219365"/>
          </a:xfrm>
          <a:prstGeom prst="rect">
            <a:avLst/>
          </a:prstGeom>
        </p:spPr>
      </p:pic>
      <p:pic>
        <p:nvPicPr>
          <p:cNvPr id="25" name="Picture 24" descr="A logo with blue and black text&#10;&#10;AI-generated content may be incorrect.">
            <a:extLst>
              <a:ext uri="{FF2B5EF4-FFF2-40B4-BE49-F238E27FC236}">
                <a16:creationId xmlns:a16="http://schemas.microsoft.com/office/drawing/2014/main" id="{46212FD0-D82E-663C-D3AD-25B42444C9A8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974" y="3586409"/>
            <a:ext cx="2437995" cy="1219365"/>
          </a:xfrm>
          <a:prstGeom prst="rect">
            <a:avLst/>
          </a:prstGeom>
        </p:spPr>
      </p:pic>
      <p:pic>
        <p:nvPicPr>
          <p:cNvPr id="27" name="Picture 26" descr="A close-up of a logo&#10;&#10;AI-generated content may be incorrect.">
            <a:extLst>
              <a:ext uri="{FF2B5EF4-FFF2-40B4-BE49-F238E27FC236}">
                <a16:creationId xmlns:a16="http://schemas.microsoft.com/office/drawing/2014/main" id="{4818B737-1FD9-9942-3124-6118629845AE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66" y="1118154"/>
            <a:ext cx="4956795" cy="247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511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V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C27300C4-421D-4405-87C1-01BBAA9D102A}"/>
              </a:ext>
            </a:extLst>
          </p:cNvPr>
          <p:cNvSpPr/>
          <p:nvPr userDrawn="1"/>
        </p:nvSpPr>
        <p:spPr>
          <a:xfrm>
            <a:off x="6402796" y="1923260"/>
            <a:ext cx="2498151" cy="23233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BC52BE1-DA7B-4B4B-A750-43DC5BAFD8E7}"/>
              </a:ext>
            </a:extLst>
          </p:cNvPr>
          <p:cNvSpPr/>
          <p:nvPr userDrawn="1"/>
        </p:nvSpPr>
        <p:spPr>
          <a:xfrm>
            <a:off x="0" y="5311859"/>
            <a:ext cx="11703050" cy="9860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5400" b="0" i="0" u="none" strike="noStrike" kern="1200" cap="none" spc="0" normalizeH="0" baseline="0" noProof="0" dirty="0">
                <a:ln>
                  <a:noFill/>
                </a:ln>
                <a:solidFill>
                  <a:srgbClr val="0B78B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THANK YOU!!!</a:t>
            </a:r>
          </a:p>
        </p:txBody>
      </p:sp>
      <p:sp>
        <p:nvSpPr>
          <p:cNvPr id="5" name="Segnaposto immagine 2">
            <a:extLst>
              <a:ext uri="{FF2B5EF4-FFF2-40B4-BE49-F238E27FC236}">
                <a16:creationId xmlns:a16="http://schemas.microsoft.com/office/drawing/2014/main" id="{87C983A3-DC74-4C7F-BA9E-8FD9BACC7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402796" y="1928710"/>
            <a:ext cx="2498151" cy="23233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pic>
        <p:nvPicPr>
          <p:cNvPr id="2" name="Immagine 3" descr="Immagine che contiene grafica vettoriale&#10;&#10;Descrizione generata automaticamente">
            <a:extLst>
              <a:ext uri="{FF2B5EF4-FFF2-40B4-BE49-F238E27FC236}">
                <a16:creationId xmlns:a16="http://schemas.microsoft.com/office/drawing/2014/main" id="{7C441C78-08E4-4B75-9E79-2016E6D16E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391" y="1585194"/>
            <a:ext cx="3656746" cy="2999435"/>
          </a:xfrm>
          <a:prstGeom prst="rect">
            <a:avLst/>
          </a:prstGeom>
        </p:spPr>
      </p:pic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5E42B1C5-EC35-62BC-539E-AFCD95AF4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28376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914400">
              <a:defRPr/>
            </a:pPr>
            <a:r>
              <a:rPr lang="it-IT" sz="1800">
                <a:solidFill>
                  <a:prstClr val="black"/>
                </a:solidFill>
              </a:rPr>
              <a:t>#AzureDayRome</a:t>
            </a:r>
            <a:endParaRPr lang="it-IT" sz="1800" dirty="0">
              <a:solidFill>
                <a:prstClr val="black"/>
              </a:solidFill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20335" y="6103273"/>
            <a:ext cx="7563096" cy="350588"/>
          </a:xfrm>
          <a:prstGeom prst="rect">
            <a:avLst/>
          </a:prstGeom>
        </p:spPr>
        <p:txBody>
          <a:bodyPr/>
          <a:lstStyle/>
          <a:p>
            <a:pPr defTabSz="914400">
              <a:defRPr/>
            </a:pPr>
            <a:endParaRPr lang="it-IT" sz="1800">
              <a:solidFill>
                <a:prstClr val="black"/>
              </a:solidFill>
            </a:endParaRPr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rgbClr val="0B78BD"/>
                </a:solidFill>
                <a:latin typeface="+mn-lt"/>
              </a:defRPr>
            </a:lvl1pPr>
          </a:lstStyle>
          <a:p>
            <a:r>
              <a:rPr lang="it-IT" dirty="0" err="1"/>
              <a:t>Question</a:t>
            </a:r>
            <a:r>
              <a:rPr lang="it-IT" dirty="0"/>
              <a:t> Time</a:t>
            </a:r>
          </a:p>
        </p:txBody>
      </p:sp>
      <p:pic>
        <p:nvPicPr>
          <p:cNvPr id="5" name="Google Shape;77;p15" descr="photo-1434030216411-0b793f4b4173.jpg">
            <a:extLst>
              <a:ext uri="{FF2B5EF4-FFF2-40B4-BE49-F238E27FC236}">
                <a16:creationId xmlns:a16="http://schemas.microsoft.com/office/drawing/2014/main" id="{722A8524-7FE9-45F2-ADA9-A2F63D65BDF5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28831" r="30600"/>
          <a:stretch/>
        </p:blipFill>
        <p:spPr>
          <a:xfrm>
            <a:off x="0" y="0"/>
            <a:ext cx="2282095" cy="658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06A4069-F726-4503-98B9-94A133FC05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849" y="4903255"/>
            <a:ext cx="1031894" cy="103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95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1_Title">
    <p:bg>
      <p:bgPr>
        <a:solidFill>
          <a:srgbClr val="0B78BD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 hasCustomPrompt="1"/>
          </p:nvPr>
        </p:nvSpPr>
        <p:spPr>
          <a:xfrm>
            <a:off x="579632" y="3851575"/>
            <a:ext cx="10486207" cy="2210619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00" b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it-IT" dirty="0"/>
              <a:t>DEMO</a:t>
            </a:r>
            <a:endParaRPr dirty="0"/>
          </a:p>
        </p:txBody>
      </p:sp>
      <p:pic>
        <p:nvPicPr>
          <p:cNvPr id="2" name="Immagine 4">
            <a:extLst>
              <a:ext uri="{FF2B5EF4-FFF2-40B4-BE49-F238E27FC236}">
                <a16:creationId xmlns:a16="http://schemas.microsoft.com/office/drawing/2014/main" id="{A3365441-1B3A-1755-3788-55A01EC64D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678" y="649709"/>
            <a:ext cx="3668935" cy="299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76293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14" Type="http://schemas.openxmlformats.org/officeDocument/2006/relationships/image" Target="../media/image1.png"/></Relationships>
</file>

<file path=ppt/slideMasters/_rels/slideMaster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theme" Target="../theme/theme3.xml"/><Relationship Id="rId12" Type="http://schemas.openxmlformats.org/officeDocument/2006/relationships/image" Target="../media/image1.png"/></Relationships>
</file>

<file path=ppt/slideMasters/_rels/slideMaster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image" Target="../media/image1.png"/><Relationship Id="rId14" Type="http://schemas.openxmlformats.org/officeDocument/2006/relationships/image" Target="../media/image3.png"/></Relationships>
</file>

<file path=ppt/slideMasters/_rels/slideMaster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3" Type="http://schemas.openxmlformats.org/officeDocument/2006/relationships/image" Target="../media/image1.png"/></Relationships>
</file>

<file path=ppt/slideMasters/_rels/slideMaster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68.xml"/><Relationship Id="rId14" Type="http://schemas.openxmlformats.org/officeDocument/2006/relationships/slideLayout" Target="../slideLayouts/slideLayout69.xml"/><Relationship Id="rId15" Type="http://schemas.openxmlformats.org/officeDocument/2006/relationships/theme" Target="../theme/theme6.xml"/><Relationship Id="rId16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B78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8FA54CC7-9A7A-4045-B6C3-58856AE6AEB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28"/>
            <a:ext cx="1278976" cy="127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553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3" r:id="rId9"/>
    <p:sldLayoutId id="2147483764" r:id="rId10"/>
    <p:sldLayoutId id="21474837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4F1C049-6E41-4F28-8D79-231F45AC5418}"/>
              </a:ext>
            </a:extLst>
          </p:cNvPr>
          <p:cNvSpPr/>
          <p:nvPr userDrawn="1"/>
        </p:nvSpPr>
        <p:spPr>
          <a:xfrm>
            <a:off x="0" y="0"/>
            <a:ext cx="1278976" cy="6567422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28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4834" y="1261834"/>
            <a:ext cx="9755328" cy="46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54833" y="6103273"/>
            <a:ext cx="8528598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1EBF50F-5D1D-409E-88D8-03D976F8D979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28"/>
            <a:ext cx="1278976" cy="127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891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73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B78BD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B78B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B78BD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B78B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4F1C049-6E41-4F28-8D79-231F45AC5418}"/>
              </a:ext>
            </a:extLst>
          </p:cNvPr>
          <p:cNvSpPr/>
          <p:nvPr userDrawn="1"/>
        </p:nvSpPr>
        <p:spPr>
          <a:xfrm>
            <a:off x="0" y="1"/>
            <a:ext cx="11703050" cy="1148145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28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3645" y="1261834"/>
            <a:ext cx="10756518" cy="46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3645" y="6103273"/>
            <a:ext cx="9529786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1EBF50F-5D1D-409E-88D8-03D976F8D979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7527"/>
            <a:ext cx="1165323" cy="116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4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7" r:id="rId6"/>
    <p:sldLayoutId id="2147483728" r:id="rId7"/>
    <p:sldLayoutId id="2147483729" r:id="rId8"/>
    <p:sldLayoutId id="2147483730" r:id="rId9"/>
    <p:sldLayoutId id="214748373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B78B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B78BD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B78B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4834" y="1261834"/>
            <a:ext cx="9755328" cy="46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54833" y="6103273"/>
            <a:ext cx="8528598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1EBF50F-5D1D-409E-88D8-03D976F8D97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28"/>
            <a:ext cx="1278976" cy="127936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CC7B11A8-B49B-4B10-A7C4-40A2FA2540ED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40" y="106049"/>
            <a:ext cx="1031894" cy="103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922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B78BD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B78B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B78BD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B78B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4F1C049-6E41-4F28-8D79-231F45AC5418}"/>
              </a:ext>
            </a:extLst>
          </p:cNvPr>
          <p:cNvSpPr/>
          <p:nvPr userDrawn="1"/>
        </p:nvSpPr>
        <p:spPr>
          <a:xfrm>
            <a:off x="0" y="0"/>
            <a:ext cx="2269556" cy="6567422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28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20335" y="1261834"/>
            <a:ext cx="8789827" cy="46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20335" y="6103273"/>
            <a:ext cx="7563096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1EBF50F-5D1D-409E-88D8-03D976F8D97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89" y="17529"/>
            <a:ext cx="1278976" cy="127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89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B78BD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B78B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B78BD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B78B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B78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8FA54CC7-9A7A-4045-B6C3-58856AE6AEB3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28"/>
            <a:ext cx="1278976" cy="127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54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00" r:id="rId2"/>
    <p:sldLayoutId id="2147483701" r:id="rId3"/>
    <p:sldLayoutId id="2147483702" r:id="rId4"/>
    <p:sldLayoutId id="2147483685" r:id="rId5"/>
    <p:sldLayoutId id="2147483703" r:id="rId6"/>
    <p:sldLayoutId id="2147483705" r:id="rId7"/>
    <p:sldLayoutId id="2147483704" r:id="rId8"/>
    <p:sldLayoutId id="2147483707" r:id="rId9"/>
    <p:sldLayoutId id="2147483697" r:id="rId10"/>
    <p:sldLayoutId id="2147483706" r:id="rId11"/>
    <p:sldLayoutId id="2147483698" r:id="rId12"/>
    <p:sldLayoutId id="2147483732" r:id="rId13"/>
    <p:sldLayoutId id="214748369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Relationship Id="rId3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lide Title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Session Banner - Azure Kubernetes Services - un setup multi-region per disaster recovery</a:t>
            </a:r>
          </a:p>
        </p:txBody>
      </p:sp>
      <p:pic descr="Visual banner image representing the conference session 'Azure Kubernetes Services - un setup multi-region per disaster recovery' by Rauno De Pasquale. This is a decorative element for the presentation." title="Banner for Azure Kubernetes Services - un setup multi-region per disaster recovery by Rauno De Pasquale" a:descr="Visual banner image representing the conference session 'Azure Kubernetes Services - un setup multi-region per disaster recovery' by Rauno De Pasquale. This is a decorative element for the presentation.">
        <p:nvPicPr>
          <p:cNvPr id="3" name="Banner for Azure Kubernetes Services - un setup multi-region per disaster recovery by Rauno De Pasquale" descr="916690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573000" cy="756208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Main Session Title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Azure Kubernetes Services - un setup multi-region per disaster recovery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ponsor Sect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Event Sponsors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Main Sess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Azure Kubernetes Services - un setup multi-region per disaster recovery</a:t>
            </a:r>
          </a:p>
        </p:txBody>
      </p:sp>
      <p:sp>
        <p:nvSpPr>
          <p:cNvPr id="3" name="Detailed Speaker Information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Speaker(s): Rauno De Pasquale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Demo Section Title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Demo: Azure Kubernetes Services - un setup multi-region per disaster recovery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Questions Sect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 &amp; Discussion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 title="QR Code - Vote for Azure Kubernetes Services - un setup multi-region per disaster recovery" descr="Scan this QR code to vote for this session, or visit https://vote.dotnetdev.it/vote/6juwwd7a/916690">
        <p:nvPicPr>
          <p:cNvPr id="2" name="QR Code for voting on Azure Kubernetes Services - un setup multi-region per disaster recovery" descr="voteQr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3500" b="3500"/>
          <a:stretch>
            <a:fillRect/>
          </a:stretch>
        </p:blipFill>
        <p:spPr/>
      </p:pic>
      <p:sp title="Voting instructions" descr="Encouragement to vote for the session: Azure Kubernetes Services - un setup multi-region per disaster recovery">
        <p:nvSpPr>
          <p:cNvPr id="3" name="Voting Call to Action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Please Vote for This Session</a:t>
            </a:r>
          </a:p>
        </p:txBody>
      </p:sp>
      <p:sp title="Vote Slide Title (Accessibility)" descr="Hidden title: Vote for Session - Azure Kubernetes Services - un setup multi-region per disaster recovery">
        <p:nvSpPr>
          <p:cNvPr id="4" name="Hidden Vote Slide Title"/>
          <p:cNvSpPr txBox="1"/>
          <p:nvPr/>
        </p:nvSpPr>
        <p:spPr>
          <a:xfrm>
            <a:off x="-9144000" y="-9144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t>Vote for Session - Azure Kubernetes Services - un setup multi-region per disaster recovery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Dem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Dem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ef5da91-0831-42fa-860c-d84acea2b669" xsi:nil="true"/>
    <lcf76f155ced4ddcb4097134ff3c332f xmlns="d8121912-130d-4688-8a96-8cf2c237709c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6131E5EFD16140B6B7F4892B3B1EDF" ma:contentTypeVersion="13" ma:contentTypeDescription="Create a new document." ma:contentTypeScope="" ma:versionID="145255e663cdc3e6e9cba0ee678cd235">
  <xsd:schema xmlns:xsd="http://www.w3.org/2001/XMLSchema" xmlns:xs="http://www.w3.org/2001/XMLSchema" xmlns:p="http://schemas.microsoft.com/office/2006/metadata/properties" xmlns:ns2="d8121912-130d-4688-8a96-8cf2c237709c" xmlns:ns3="cef5da91-0831-42fa-860c-d84acea2b669" targetNamespace="http://schemas.microsoft.com/office/2006/metadata/properties" ma:root="true" ma:fieldsID="871e515fac4f99d2d7b2b65d09122d2d" ns2:_="" ns3:_="">
    <xsd:import namespace="d8121912-130d-4688-8a96-8cf2c237709c"/>
    <xsd:import namespace="cef5da91-0831-42fa-860c-d84acea2b66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121912-130d-4688-8a96-8cf2c23770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cb3eaf0a-ec7c-4c5b-b578-2d5a923ed71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f5da91-0831-42fa-860c-d84acea2b669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f9dfd23f-fefb-4f7f-bb4d-3c7d3fc8a426}" ma:internalName="TaxCatchAll" ma:showField="CatchAllData" ma:web="cef5da91-0831-42fa-860c-d84acea2b66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22C31F1-2B60-498B-97F0-D1FDB6AF853A}">
  <ds:schemaRefs>
    <ds:schemaRef ds:uri="http://schemas.microsoft.com/office/2006/metadata/properties"/>
    <ds:schemaRef ds:uri="http://schemas.microsoft.com/office/infopath/2007/PartnerControls"/>
    <ds:schemaRef ds:uri="cef5da91-0831-42fa-860c-d84acea2b669"/>
    <ds:schemaRef ds:uri="d8121912-130d-4688-8a96-8cf2c237709c"/>
  </ds:schemaRefs>
</ds:datastoreItem>
</file>

<file path=customXml/itemProps2.xml><?xml version="1.0" encoding="utf-8"?>
<ds:datastoreItem xmlns:ds="http://schemas.openxmlformats.org/officeDocument/2006/customXml" ds:itemID="{458DF880-AE4A-4688-A42A-0749C23D7D8A}"/>
</file>

<file path=customXml/itemProps3.xml><?xml version="1.0" encoding="utf-8"?>
<ds:datastoreItem xmlns:ds="http://schemas.openxmlformats.org/officeDocument/2006/customXml" ds:itemID="{A4A8BFCE-5DAA-4E65-8EC3-6DC152FDE6F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0</vt:i4>
      </vt:variant>
    </vt:vector>
  </HeadingPairs>
  <TitlesOfParts>
    <vt:vector size="10" baseType="lpstr">
      <vt:lpstr>Aptos</vt:lpstr>
      <vt:lpstr>Arial</vt:lpstr>
      <vt:lpstr>Calibri</vt:lpstr>
      <vt:lpstr>Segoe UI</vt:lpstr>
      <vt:lpstr>1_Demo</vt:lpstr>
      <vt:lpstr>1_Tema di Office</vt:lpstr>
      <vt:lpstr>4_Tema di Office</vt:lpstr>
      <vt:lpstr>3_Tema di Office</vt:lpstr>
      <vt:lpstr>2_Tema di Office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for Azure Kubernetes Services - un setup multi-region per disaster recovery</dc:title>
  <dc:subject>Conference session: Azure Kubernetes Services - un setup multi-region per disaster recovery</dc:subject>
  <dc:creator>Congiu Luca</dc:creator>
  <cp:lastModifiedBy>Luca Congiu</cp:lastModifiedBy>
  <cp:revision>42</cp:revision>
  <dcterms:created xsi:type="dcterms:W3CDTF">2019-05-12T19:24:58Z</dcterms:created>
  <dcterms:modified xsi:type="dcterms:W3CDTF">2025-05-31T20:51:01Z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0x010100FD6131E5EFD16140B6B7F4892B3B1EDF</vt:lpwstr>
  </property>
</Properties>
</file>