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xml:lang="en-US">
  <p:sldMasterIdLst>
    <p:sldMasterId id="2147483748" r:id="rId4"/>
    <p:sldMasterId id="2147483660" r:id="rId5"/>
    <p:sldMasterId id="2147483720" r:id="rId6"/>
    <p:sldMasterId id="2147483708" r:id="rId7"/>
    <p:sldMasterId id="2147483672" r:id="rId8"/>
    <p:sldMasterId id="2147483684" r:id="rId9"/>
  </p:sldMasterIdLst>
  <p:notesMasterIdLst>
    <p:notesMasterId r:id="rId10"/>
  </p:notesMasterIdLst>
  <p:handoutMasterIdLst>
    <p:handoutMasterId r:id="rId11"/>
  </p:handout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1703050" cy="6584950"/>
  <p:notesSz cx="6858000" cy="9144000"/>
  <p:defaultTextStyle>
    <a:defPPr>
      <a:defRPr lang="it-IT"/>
    </a:defPPr>
    <a:lvl1pPr marL="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4" autoAdjust="0"/>
    <p:restoredTop sz="96320"/>
  </p:normalViewPr>
  <p:slideViewPr>
    <p:cSldViewPr snapToGrid="0">
      <p:cViewPr varScale="1">
        <p:scale>
          <a:sx n="111" d="100"/>
          <a:sy n="111" d="100"/>
        </p:scale>
        <p:origin x="11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Master" Target="slideMasters/slideMaster6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9764D2-8EA5-AB0A-FEEF-70BF74C167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B19A2-64D0-48EA-48F4-6A121BF4D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7E36-F0F1-40FE-805C-566E964594F5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0F5DA-0430-E02C-ACFD-5644CDDD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12EA9-9014-8996-0D37-4D9BE4527B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198AF-912A-4818-B551-802BA5CEC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579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124E7-3EFB-8C46-B454-7579873DA342}" type="datetimeFigureOut">
              <a:rPr lang="it-IT" smtClean="0"/>
              <a:t>31/05/2025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B40B-5B97-3649-8EE5-BD846163E9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88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opening banner slide for 'Cloud ovunque serva, AI dove conta: trasforma la tua infrastruttura con Azure Local'. The session is presented by: Francesco Molfese.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Main title slide displaying 'Cloud ovunque serva, AI dove conta: trasforma la tua infrastruttura con Azure Local'. Presented by: Francesco Molfese.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Detailed session information for 'Cloud ovunque serva, AI dove conta: trasforma la tua infrastruttura con Azure Local'. Session description: Nell’era dei workload mission-critical e dell’intelligenza artificiale, la necessità di soluzioni ibride e distribuite è sempre più strategica per garantire prestazioni elevate, bassa latenza e piena 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 section for 'Cloud ovunque serva, AI dove conta: trasforma la tua infrastruttura con Azure Local'.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Q&amp;A slide for 'Cloud ovunque serva, AI dove conta: trasforma la tua infrastruttura con Azure Local'.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Voting slide for 'Cloud ovunque serva, AI dove conta: trasforma la tua infrastruttura con Azure Local'. Ask audience to scan the QR code or visit https://vote.dotnetdev.it/vote/6juwwd7a/922479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png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73BFF0CC-1A1F-CE02-6CC7-37409CAF88E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3229232" y="-560806"/>
            <a:ext cx="5488524" cy="21352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16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21669" y="1"/>
            <a:ext cx="10486207" cy="1333556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8537247-C30E-30BD-52E0-32A970D25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2" y="501019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3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67" b="1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8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31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B8F9-757B-1E06-4FF8-D4960D0C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B2FF8-2CE8-5AAB-F0D6-A6945DB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8B9AC-A009-CAC9-BBAB-66B4EF89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610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45" y="1536488"/>
            <a:ext cx="1075651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44" y="4171231"/>
            <a:ext cx="10756517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667579"/>
            <a:ext cx="1075651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4413736"/>
            <a:ext cx="1075651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428" y="1752938"/>
            <a:ext cx="4924000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6162" y="1752938"/>
            <a:ext cx="4924000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4" y="1607545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644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357" y="1614228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357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08318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524445"/>
            <a:ext cx="418609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372" y="1524445"/>
            <a:ext cx="5980790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766179"/>
            <a:ext cx="418609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467255"/>
            <a:ext cx="41860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940" y="1454961"/>
            <a:ext cx="5787222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695922"/>
            <a:ext cx="41860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622523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5948555"/>
            <a:ext cx="11703050" cy="63639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334" y="1536488"/>
            <a:ext cx="878982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335" y="4171231"/>
            <a:ext cx="8789826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667579"/>
            <a:ext cx="878982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4413736"/>
            <a:ext cx="878982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0336" y="1762433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9759" y="1752938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597897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335" y="2427002"/>
            <a:ext cx="402501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5148" y="1614228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5148" y="2405336"/>
            <a:ext cx="4025013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94968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524445"/>
            <a:ext cx="344822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681" y="1524445"/>
            <a:ext cx="4936481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5" y="2760407"/>
            <a:ext cx="344822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6" y="1422777"/>
            <a:ext cx="33311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44726" y="1422777"/>
            <a:ext cx="4965436" cy="42049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6" y="2631279"/>
            <a:ext cx="33311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20335" y="1492588"/>
            <a:ext cx="6266357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37931" y="5038330"/>
            <a:ext cx="12578914" cy="154661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89049" y="3039209"/>
            <a:ext cx="12330032" cy="354574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305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602448" y="1256205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4980924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2449" y="1256205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602447" y="3579510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 sz="4400">
                <a:solidFill>
                  <a:schemeClr val="bg1"/>
                </a:solidFill>
              </a:rPr>
              <a:t>Agenda</a:t>
            </a:r>
            <a:endParaRPr lang="it-IT" sz="4400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606949" y="1815468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6949" y="1820918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606949" y="4264489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Please Vote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5" y="698935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50" y="1792758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6402796" y="1923260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YOU!!!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02796" y="1928710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pic>
        <p:nvPicPr>
          <p:cNvPr id="2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7C441C78-08E4-4B75-9E79-2016E6D16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91" y="1585194"/>
            <a:ext cx="3656746" cy="2999435"/>
          </a:xfrm>
          <a:prstGeom prst="rect">
            <a:avLst/>
          </a:prstGeom>
        </p:spPr>
      </p:pic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5E42B1C5-EC35-62BC-539E-AFCD95AF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837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it-IT" sz="1800">
                <a:solidFill>
                  <a:prstClr val="black"/>
                </a:solidFill>
              </a:rPr>
              <a:t>#AzureDayRome</a:t>
            </a:r>
            <a:endParaRPr lang="it-IT" sz="1800" dirty="0">
              <a:solidFill>
                <a:prstClr val="black"/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pPr defTabSz="914400">
              <a:defRPr/>
            </a:pPr>
            <a:endParaRPr lang="it-IT" sz="1800">
              <a:solidFill>
                <a:prstClr val="black"/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79632" y="3851575"/>
            <a:ext cx="10486207" cy="221061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2" name="Immagine 4">
            <a:extLst>
              <a:ext uri="{FF2B5EF4-FFF2-40B4-BE49-F238E27FC236}">
                <a16:creationId xmlns:a16="http://schemas.microsoft.com/office/drawing/2014/main" id="{A3365441-1B3A-1755-3788-55A01EC64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78" y="649709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29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theme" Target="../theme/theme3.xml"/><Relationship Id="rId12" Type="http://schemas.openxmlformats.org/officeDocument/2006/relationships/image" Target="../media/image1.png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3.png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5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3" r:id="rId9"/>
    <p:sldLayoutId id="2147483764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1703050" cy="11481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1261834"/>
            <a:ext cx="1075651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3645" y="6103273"/>
            <a:ext cx="952978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7527"/>
            <a:ext cx="1165323" cy="1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0" y="106049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26955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261834"/>
            <a:ext cx="8789827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9" y="17529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85" r:id="rId5"/>
    <p:sldLayoutId id="2147483703" r:id="rId6"/>
    <p:sldLayoutId id="2147483705" r:id="rId7"/>
    <p:sldLayoutId id="2147483704" r:id="rId8"/>
    <p:sldLayoutId id="2147483707" r:id="rId9"/>
    <p:sldLayoutId id="214748369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lide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Session Banner - Cloud ovunque serva, AI dove conta: trasforma la tua infrastruttura con Azure Local</a:t>
            </a:r>
          </a:p>
        </p:txBody>
      </p:sp>
      <p:pic descr="Visual banner image representing the conference session 'Cloud ovunque serva, AI dove conta: trasforma la tua infrastruttura con Azure Local' by Francesco Molfese. This is a decorative element for the presentation." title="Banner for Cloud ovunque serva, AI dove conta: trasforma la tua infrastruttura con Azure Local by Francesco Molfese" a:descr="Visual banner image representing the conference session 'Cloud ovunque serva, AI dove conta: trasforma la tua infrastruttura con Azure Local' by Francesco Molfese. This is a decorative element for the presentation.">
        <p:nvPicPr>
          <p:cNvPr id="3" name="Banner for Cloud ovunque serva, AI dove conta: trasforma la tua infrastruttura con Azure Local by Francesco Molfese" descr="92247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73000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Cloud ovunque serva, AI dove conta: trasforma la tua infrastruttura con Azure Local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ovunque serva, AI dove conta: trasforma la tua infrastruttura con Azure Local</a:t>
            </a:r>
          </a:p>
        </p:txBody>
      </p:sp>
      <p:sp>
        <p:nvSpPr>
          <p:cNvPr id="3" name="Detailed Speaker Informa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Speaker(s): Francesco Molfese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mo Sect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Demo: Cloud ovunque serva, AI dove conta: trasforma la tua infrastruttura con Azure Local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 title="QR Code - Vote for Cloud ovunque serva, AI dove conta: trasforma la tua infrastruttura con Azure Local" descr="Scan this QR code to vote for this session, or visit https://vote.dotnetdev.it/vote/6juwwd7a/922479">
        <p:nvPicPr>
          <p:cNvPr id="2" name="QR Code for voting on Cloud ovunque serva, AI dove conta: trasforma la tua infrastruttura con Azure Local" descr="vo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00" b="3500"/>
          <a:stretch>
            <a:fillRect/>
          </a:stretch>
        </p:blipFill>
        <p:spPr/>
      </p:pic>
      <p:sp title="Voting instructions" descr="Encouragement to vote for the session: Cloud ovunque serva, AI dove conta: trasforma la tua infrastruttura con Azure Local"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 title="Vote Slide Title (Accessibility)" descr="Hidden title: Vote for Session - Cloud ovunque serva, AI dove conta: trasforma la tua infrastruttura con Azure Local">
        <p:nvSpPr>
          <p:cNvPr id="4" name="Hidden Vote Slide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Cloud ovunque serva, AI dove conta: trasforma la tua infrastruttura con Azure Local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2C31F1-2B60-498B-97F0-D1FDB6AF853A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2.xml><?xml version="1.0" encoding="utf-8"?>
<ds:datastoreItem xmlns:ds="http://schemas.openxmlformats.org/officeDocument/2006/customXml" ds:itemID="{9F2B159A-59DE-450D-BBAA-7F697601290F}"/>
</file>

<file path=customXml/itemProps3.xml><?xml version="1.0" encoding="utf-8"?>
<ds:datastoreItem xmlns:ds="http://schemas.openxmlformats.org/officeDocument/2006/customXml" ds:itemID="{A4A8BFCE-5DAA-4E65-8EC3-6DC152FDE6F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0</vt:i4>
      </vt:variant>
    </vt:vector>
  </HeadingPairs>
  <TitlesOfParts>
    <vt:vector size="10" baseType="lpstr">
      <vt:lpstr>Aptos</vt:lpstr>
      <vt:lpstr>Arial</vt:lpstr>
      <vt:lpstr>Calibri</vt:lpstr>
      <vt:lpstr>Segoe UI</vt:lpstr>
      <vt:lpstr>1_Demo</vt:lpstr>
      <vt:lpstr>1_Tema di Office</vt:lpstr>
      <vt:lpstr>4_Tema di Office</vt:lpstr>
      <vt:lpstr>3_Tema di Office</vt:lpstr>
      <vt:lpstr>2_Tema di Office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Cloud ovunque serva, AI dove conta: trasforma la tua infrastruttura con Azure Local</dc:title>
  <dc:subject>Conference session: Cloud ovunque serva, AI dove conta: trasforma la tua infrastruttura con Azure Local</dc:subject>
  <dc:creator>Congiu Luca</dc:creator>
  <cp:lastModifiedBy>Luca Congiu</cp:lastModifiedBy>
  <cp:revision>42</cp:revision>
  <dcterms:created xsi:type="dcterms:W3CDTF">2019-05-12T19:24:58Z</dcterms:created>
  <dcterms:modified xsi:type="dcterms:W3CDTF">2025-05-31T20:51:01Z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</Properties>
</file>