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'GitHub Copilot and Azure Copilot: All the latest updates'. The session is presented by: Lorenzo Barbieri.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'GitHub Copilot and Azure Copilot: All the latest updates'. Presented by: Lorenzo Barbieri.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'GitHub Copilot and Azure Copilot: All the latest updates'. Session description: Last year we discussed GitHub Copilot and Azure Copilot, but they received a lot of updates. Agentic mode, MCP support, new IDEs, new integrations._x000D_</a:t>
            </a:r>
          </a:p>
          <a:p>
            <a:r>
              <a:t>Let's see how to use these great tools together..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'GitHub Copilot and Azure Copilot: All the latest updates'.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'GitHub Copilot and Azure Copilot: All the latest updates'.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'GitHub Copilot and Azure Copilot: All the latest updates'. Ask audience to scan the QR code or visit https://vote.dotnetdev.it/vote/6juwwd7a/926870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GitHub Copilot and Azure Copilot: All the latest updates</a:t>
            </a:r>
          </a:p>
        </p:txBody>
      </p:sp>
      <p:pic descr="Visual banner image representing the conference session 'GitHub Copilot and Azure Copilot: All the latest updates' by Lorenzo Barbieri. This is a decorative element for the presentation." title="Banner for GitHub Copilot and Azure Copilot: All the latest updates by Lorenzo Barbieri" a:descr="Visual banner image representing the conference session 'GitHub Copilot and Azure Copilot: All the latest updates' by Lorenzo Barbieri. This is a decorative element for the presentation.">
        <p:nvPicPr>
          <p:cNvPr id="3" name="Banner for GitHub Copilot and Azure Copilot: All the latest updates by Lorenzo Barbieri" descr="92687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Copilot and Azure Copilot: All the latest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and Azure Copilot: All the latest updates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Lorenzo Barbieri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GitHub Copilot and Azure Copilot: All the latest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GitHub Copilot and Azure Copilot: All the latest updates" descr="Scan this QR code to vote for this session, or visit https://vote.dotnetdev.it/vote/6juwwd7a/926870">
        <p:nvPicPr>
          <p:cNvPr id="2" name="QR Code for voting on GitHub Copilot and Azure Copilot: All the latest updates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GitHub Copilot and Azure Copilot: All the latest updates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GitHub Copilot and Azure Copilot: All the latest updates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GitHub Copilot and Azure Copilot: All the latest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500A70DC-1523-46D1-94A2-D18ECA7E8645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GitHub Copilot and Azure Copilot: All the latest updates</dc:title>
  <dc:subject>Conference session: GitHub Copilot and Azure Copilot: All the latest updates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