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xml:lang="en-US">
  <p:sldMasterIdLst>
    <p:sldMasterId id="2147483748" r:id="rId4"/>
    <p:sldMasterId id="2147483660" r:id="rId5"/>
    <p:sldMasterId id="2147483720" r:id="rId6"/>
    <p:sldMasterId id="2147483708" r:id="rId7"/>
    <p:sldMasterId id="2147483672" r:id="rId8"/>
    <p:sldMasterId id="2147483684" r:id="rId9"/>
  </p:sldMasterIdLst>
  <p:notesMasterIdLst>
    <p:notesMasterId r:id="rId10"/>
  </p:notesMasterIdLst>
  <p:handoutMasterIdLst>
    <p:handoutMasterId r:id="rId11"/>
  </p:handoutMasterIdLst>
  <p:sldIdLst>
    <p:sldId id="256" r:id="rId16"/>
    <p:sldId id="257" r:id="rId17"/>
    <p:sldId id="258" r:id="rId18"/>
    <p:sldId id="259" r:id="rId19"/>
    <p:sldId id="260" r:id="rId20"/>
    <p:sldId id="261" r:id="rId21"/>
    <p:sldId id="262" r:id="rId22"/>
  </p:sldIdLst>
  <p:sldSz cx="11703050" cy="6584950"/>
  <p:notesSz cx="6858000" cy="9144000"/>
  <p:defaultTextStyle>
    <a:defPPr>
      <a:defRPr lang="it-IT"/>
    </a:defPPr>
    <a:lvl1pPr marL="0" algn="l" defTabSz="877824" rtl="0" eaLnBrk="1" latinLnBrk="0" hangingPunct="1">
      <a:defRPr sz="1728" kern="1200">
        <a:solidFill>
          <a:schemeClr val="tx1"/>
        </a:solidFill>
        <a:latin typeface="+mn-lt"/>
        <a:ea typeface="+mn-ea"/>
        <a:cs typeface="+mn-cs"/>
      </a:defRPr>
    </a:lvl1pPr>
    <a:lvl2pPr marL="438912" algn="l" defTabSz="877824" rtl="0" eaLnBrk="1" latinLnBrk="0" hangingPunct="1">
      <a:defRPr sz="1728" kern="1200">
        <a:solidFill>
          <a:schemeClr val="tx1"/>
        </a:solidFill>
        <a:latin typeface="+mn-lt"/>
        <a:ea typeface="+mn-ea"/>
        <a:cs typeface="+mn-cs"/>
      </a:defRPr>
    </a:lvl2pPr>
    <a:lvl3pPr marL="877824" algn="l" defTabSz="877824" rtl="0" eaLnBrk="1" latinLnBrk="0" hangingPunct="1">
      <a:defRPr sz="1728" kern="1200">
        <a:solidFill>
          <a:schemeClr val="tx1"/>
        </a:solidFill>
        <a:latin typeface="+mn-lt"/>
        <a:ea typeface="+mn-ea"/>
        <a:cs typeface="+mn-cs"/>
      </a:defRPr>
    </a:lvl3pPr>
    <a:lvl4pPr marL="1316736" algn="l" defTabSz="877824" rtl="0" eaLnBrk="1" latinLnBrk="0" hangingPunct="1">
      <a:defRPr sz="1728" kern="1200">
        <a:solidFill>
          <a:schemeClr val="tx1"/>
        </a:solidFill>
        <a:latin typeface="+mn-lt"/>
        <a:ea typeface="+mn-ea"/>
        <a:cs typeface="+mn-cs"/>
      </a:defRPr>
    </a:lvl4pPr>
    <a:lvl5pPr marL="1755648" algn="l" defTabSz="877824" rtl="0" eaLnBrk="1" latinLnBrk="0" hangingPunct="1">
      <a:defRPr sz="1728" kern="1200">
        <a:solidFill>
          <a:schemeClr val="tx1"/>
        </a:solidFill>
        <a:latin typeface="+mn-lt"/>
        <a:ea typeface="+mn-ea"/>
        <a:cs typeface="+mn-cs"/>
      </a:defRPr>
    </a:lvl5pPr>
    <a:lvl6pPr marL="2194560" algn="l" defTabSz="877824" rtl="0" eaLnBrk="1" latinLnBrk="0" hangingPunct="1">
      <a:defRPr sz="1728" kern="1200">
        <a:solidFill>
          <a:schemeClr val="tx1"/>
        </a:solidFill>
        <a:latin typeface="+mn-lt"/>
        <a:ea typeface="+mn-ea"/>
        <a:cs typeface="+mn-cs"/>
      </a:defRPr>
    </a:lvl6pPr>
    <a:lvl7pPr marL="2633472" algn="l" defTabSz="877824" rtl="0" eaLnBrk="1" latinLnBrk="0" hangingPunct="1">
      <a:defRPr sz="1728" kern="1200">
        <a:solidFill>
          <a:schemeClr val="tx1"/>
        </a:solidFill>
        <a:latin typeface="+mn-lt"/>
        <a:ea typeface="+mn-ea"/>
        <a:cs typeface="+mn-cs"/>
      </a:defRPr>
    </a:lvl7pPr>
    <a:lvl8pPr marL="3072384" algn="l" defTabSz="877824" rtl="0" eaLnBrk="1" latinLnBrk="0" hangingPunct="1">
      <a:defRPr sz="1728" kern="1200">
        <a:solidFill>
          <a:schemeClr val="tx1"/>
        </a:solidFill>
        <a:latin typeface="+mn-lt"/>
        <a:ea typeface="+mn-ea"/>
        <a:cs typeface="+mn-cs"/>
      </a:defRPr>
    </a:lvl8pPr>
    <a:lvl9pPr marL="3511296" algn="l" defTabSz="877824" rtl="0" eaLnBrk="1" latinLnBrk="0" hangingPunct="1">
      <a:defRPr sz="17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8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14" autoAdjust="0"/>
    <p:restoredTop sz="96320"/>
  </p:normalViewPr>
  <p:slideViewPr>
    <p:cSldViewPr snapToGrid="0">
      <p:cViewPr varScale="1">
        <p:scale>
          <a:sx n="111" d="100"/>
          <a:sy n="111" d="100"/>
        </p:scale>
        <p:origin x="1110" y="9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9" Type="http://schemas.openxmlformats.org/officeDocument/2006/relationships/slideMaster" Target="slideMasters/slideMaster6.xml"/><Relationship Id="rId10" Type="http://schemas.openxmlformats.org/officeDocument/2006/relationships/notesMaster" Target="notesMasters/notesMaster1.xml"/><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9764D2-8EA5-AB0A-FEEF-70BF74C167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D3B19A2-64D0-48EA-48F4-6A121BF4DF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177E36-F0F1-40FE-805C-566E964594F5}" type="datetimeFigureOut">
              <a:rPr lang="en-GB" smtClean="0"/>
              <a:t>31/05/2025</a:t>
            </a:fld>
            <a:endParaRPr lang="en-GB"/>
          </a:p>
        </p:txBody>
      </p:sp>
      <p:sp>
        <p:nvSpPr>
          <p:cNvPr id="4" name="Footer Placeholder 3">
            <a:extLst>
              <a:ext uri="{FF2B5EF4-FFF2-40B4-BE49-F238E27FC236}">
                <a16:creationId xmlns:a16="http://schemas.microsoft.com/office/drawing/2014/main" id="{C4C0F5DA-0430-E02C-ACFD-5644CDDD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5E912EA9-9014-8996-0D37-4D9BE4527B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D198AF-912A-4818-B551-802BA5CEC87A}" type="slidenum">
              <a:rPr lang="en-GB" smtClean="0"/>
              <a:t>‹#›</a:t>
            </a:fld>
            <a:endParaRPr lang="en-GB"/>
          </a:p>
        </p:txBody>
      </p:sp>
    </p:spTree>
    <p:extLst>
      <p:ext uri="{BB962C8B-B14F-4D97-AF65-F5344CB8AC3E}">
        <p14:creationId xmlns:p14="http://schemas.microsoft.com/office/powerpoint/2010/main" val="3316579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124E7-3EFB-8C46-B454-7579873DA342}" type="datetimeFigureOut">
              <a:rPr lang="it-IT" smtClean="0"/>
              <a:t>31/05/2025</a:t>
            </a:fld>
            <a:endParaRPr lang="it-IT"/>
          </a:p>
        </p:txBody>
      </p:sp>
      <p:sp>
        <p:nvSpPr>
          <p:cNvPr id="4" name="Segnaposto immagine diapositiva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B40B-5B97-3649-8EE5-BD846163E957}" type="slidenum">
              <a:rPr lang="it-IT" smtClean="0"/>
              <a:t>‹#›</a:t>
            </a:fld>
            <a:endParaRPr lang="it-IT"/>
          </a:p>
        </p:txBody>
      </p:sp>
    </p:spTree>
    <p:extLst>
      <p:ext uri="{BB962C8B-B14F-4D97-AF65-F5344CB8AC3E}">
        <p14:creationId xmlns:p14="http://schemas.microsoft.com/office/powerpoint/2010/main" val="2983883271"/>
      </p:ext>
    </p:extLst>
  </p:cSld>
  <p:clrMap bg1="lt1" tx1="dk1" bg2="lt2" tx2="dk2" accent1="accent1" accent2="accent2" accent3="accent3" accent4="accent4" accent5="accent5" accent6="accent6" hlink="hlink" folHlink="folHlink"/>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opening banner slide for 'Mastering Distributed AI Agent Orchestration on Azure'. The session is presented by: Antonio Liccardi, Antonio Venditti. This slide sets the visual theme for the presentation.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Main title slide displaying 'Mastering Distributed AI Agent Orchestration on Azure'. Presented by: Antonio Liccardi, Antonio Venditti. Use this slide to introduce the session topic.</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Sponsor acknowledgment slide. Take a moment to thank the event sponsors and explain their support for the conference.</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session information for 'Mastering Distributed AI Agent Orchestration on Azure'. Session description: Esplora come orchestrare sistemi distribuiti di agenti AI specializzati usando Azure Functions. La sessione mostra come decomporre flussi di lavoro complessi in task gestibili da agenti autonomi, coor.... Review the session objectives and speaker credentials.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Demo section for 'Mastering Distributed AI Agent Orchestration on Azure'. This slide is for live demonstrations. Ensure all demo materials are prepared and tested.</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Q&amp;A slide for 'Mastering Distributed AI Agent Orchestration on Azure'. This is time for audience questions and discussion. Prepare to address common questions about the topic and invite participation.</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Voting slide for 'Mastering Distributed AI Agent Orchestration on Azure'. Ask audience to scan the QR code or visit https://vote.dotnetdev.it/vote/6juwwd7a/927867 to vote. Emphasize the importance of feedback.</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erence">
    <p:spTree>
      <p:nvGrpSpPr>
        <p:cNvPr id="1" name=""/>
        <p:cNvGrpSpPr/>
        <p:nvPr/>
      </p:nvGrpSpPr>
      <p:grpSpPr>
        <a:xfrm>
          <a:off x="0" y="0"/>
          <a:ext cx="0" cy="0"/>
          <a:chOff x="0" y="0"/>
          <a:chExt cx="0" cy="0"/>
        </a:xfrm>
      </p:grpSpPr>
      <p:sp>
        <p:nvSpPr>
          <p:cNvPr id="2" name="Google Shape;11;p2">
            <a:extLst>
              <a:ext uri="{FF2B5EF4-FFF2-40B4-BE49-F238E27FC236}">
                <a16:creationId xmlns:a16="http://schemas.microsoft.com/office/drawing/2014/main" id="{73BFF0CC-1A1F-CE02-6CC7-37409CAF88E7}"/>
              </a:ext>
            </a:extLst>
          </p:cNvPr>
          <p:cNvSpPr txBox="1">
            <a:spLocks noGrp="1"/>
          </p:cNvSpPr>
          <p:nvPr>
            <p:ph type="ctrTitle" hasCustomPrompt="1"/>
          </p:nvPr>
        </p:nvSpPr>
        <p:spPr>
          <a:xfrm>
            <a:off x="3229232" y="-560806"/>
            <a:ext cx="5488524" cy="213529"/>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4800"/>
              <a:buNone/>
              <a:defRPr sz="6600" b="1">
                <a:solidFill>
                  <a:srgbClr val="FFFFFF"/>
                </a:solidFill>
                <a:latin typeface="Segoe UI" panose="020B0502040204020203" pitchFamily="34" charset="0"/>
                <a:cs typeface="Segoe UI" panose="020B0502040204020203" pitchFamily="34" charset="0"/>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dirty="0"/>
              <a:t>Title</a:t>
            </a:r>
            <a:endParaRPr dirty="0"/>
          </a:p>
        </p:txBody>
      </p:sp>
    </p:spTree>
    <p:extLst>
      <p:ext uri="{BB962C8B-B14F-4D97-AF65-F5344CB8AC3E}">
        <p14:creationId xmlns:p14="http://schemas.microsoft.com/office/powerpoint/2010/main" val="307016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ype="title" preserve="1">
  <p:cSld name="1_Title">
    <p:bg>
      <p:bgPr>
        <a:solidFill>
          <a:srgbClr val="0B78BD"/>
        </a:soli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hasCustomPrompt="1"/>
          </p:nvPr>
        </p:nvSpPr>
        <p:spPr>
          <a:xfrm>
            <a:off x="521669" y="1"/>
            <a:ext cx="10486207" cy="1333556"/>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4800"/>
              <a:buNone/>
              <a:defRPr sz="6600" b="1">
                <a:solidFill>
                  <a:srgbClr val="FFFFFF"/>
                </a:solidFill>
                <a:latin typeface="Segoe UI" panose="020B0502040204020203" pitchFamily="34" charset="0"/>
                <a:cs typeface="Segoe UI" panose="020B0502040204020203" pitchFamily="34" charset="0"/>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dirty="0"/>
              <a:t>DEMO</a:t>
            </a:r>
            <a:endParaRPr dirty="0"/>
          </a:p>
        </p:txBody>
      </p:sp>
      <p:pic>
        <p:nvPicPr>
          <p:cNvPr id="3" name="Immagine 2">
            <a:extLst>
              <a:ext uri="{FF2B5EF4-FFF2-40B4-BE49-F238E27FC236}">
                <a16:creationId xmlns:a16="http://schemas.microsoft.com/office/drawing/2014/main" id="{C8537247-C30E-30BD-52E0-32A970D255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82" y="501019"/>
            <a:ext cx="10682581" cy="5582913"/>
          </a:xfrm>
          <a:prstGeom prst="rect">
            <a:avLst/>
          </a:prstGeom>
          <a:effectLst>
            <a:outerShdw dist="50800" dir="5400000" algn="ctr" rotWithShape="0">
              <a:srgbClr val="000000">
                <a:alpha val="16000"/>
              </a:srgbClr>
            </a:outerShdw>
          </a:effectLst>
        </p:spPr>
      </p:pic>
    </p:spTree>
    <p:extLst>
      <p:ext uri="{BB962C8B-B14F-4D97-AF65-F5344CB8AC3E}">
        <p14:creationId xmlns:p14="http://schemas.microsoft.com/office/powerpoint/2010/main" val="330630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preserve="1" userDrawn="1">
  <p:cSld name="1_Title">
    <p:bg>
      <p:bgPr>
        <a:solidFill>
          <a:schemeClr val="bg1"/>
        </a:solidFill>
        <a:effectLst/>
      </p:bgPr>
    </p:bg>
    <p:spTree>
      <p:nvGrpSpPr>
        <p:cNvPr id="1" name="Shape 9"/>
        <p:cNvGrpSpPr/>
        <p:nvPr/>
      </p:nvGrpSpPr>
      <p:grpSpPr>
        <a:xfrm>
          <a:off x="0" y="0"/>
          <a:ext cx="0" cy="0"/>
          <a:chOff x="0" y="0"/>
          <a:chExt cx="0" cy="0"/>
        </a:xfrm>
      </p:grpSpPr>
      <p:sp>
        <p:nvSpPr>
          <p:cNvPr id="4" name="CasellaDiTesto 3">
            <a:extLst>
              <a:ext uri="{FF2B5EF4-FFF2-40B4-BE49-F238E27FC236}">
                <a16:creationId xmlns:a16="http://schemas.microsoft.com/office/drawing/2014/main" id="{6B34FBF1-8022-4793-BD04-5A3F2FAB2B51}"/>
              </a:ext>
            </a:extLst>
          </p:cNvPr>
          <p:cNvSpPr txBox="1"/>
          <p:nvPr userDrawn="1"/>
        </p:nvSpPr>
        <p:spPr>
          <a:xfrm>
            <a:off x="809688" y="159465"/>
            <a:ext cx="10083675" cy="7489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4267" b="1" i="0" u="none" strike="noStrike" kern="1200" cap="none" spc="0" normalizeH="0" baseline="0" noProof="0" dirty="0">
                <a:ln>
                  <a:noFill/>
                </a:ln>
                <a:solidFill>
                  <a:srgbClr val="0B78BD"/>
                </a:solidFill>
                <a:effectLst/>
                <a:uLnTx/>
                <a:uFillTx/>
                <a:latin typeface="Segoe UI" panose="020B0502040204020203" pitchFamily="34" charset="0"/>
                <a:ea typeface="+mn-ea"/>
                <a:cs typeface="Segoe UI" panose="020B0502040204020203" pitchFamily="34" charset="0"/>
              </a:rPr>
              <a:t>Thanks to</a:t>
            </a:r>
          </a:p>
        </p:txBody>
      </p:sp>
      <p:pic>
        <p:nvPicPr>
          <p:cNvPr id="21" name="Immagine 20" descr="Immagine che contiene testo, bigliettodavisita, grafica vettoriale&#10;&#10;Descrizione generata automaticamente">
            <a:extLst>
              <a:ext uri="{FF2B5EF4-FFF2-40B4-BE49-F238E27FC236}">
                <a16:creationId xmlns:a16="http://schemas.microsoft.com/office/drawing/2014/main" id="{C8E6F388-7C62-4230-8DC6-8218AD2A80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7746" y="5100336"/>
            <a:ext cx="1007558" cy="1007861"/>
          </a:xfrm>
          <a:prstGeom prst="rect">
            <a:avLst/>
          </a:prstGeom>
        </p:spPr>
      </p:pic>
      <p:pic>
        <p:nvPicPr>
          <p:cNvPr id="11" name="Immagine 10" descr="Immagine che contiene testo, clipart, grafica vettoriale, segnale&#10;&#10;Descrizione generata automaticamente">
            <a:extLst>
              <a:ext uri="{FF2B5EF4-FFF2-40B4-BE49-F238E27FC236}">
                <a16:creationId xmlns:a16="http://schemas.microsoft.com/office/drawing/2014/main" id="{2BC806B2-3C63-4BEF-AAE6-CFCC7F13DAE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82970" y="5234652"/>
            <a:ext cx="727175" cy="727394"/>
          </a:xfrm>
          <a:prstGeom prst="rect">
            <a:avLst/>
          </a:prstGeom>
        </p:spPr>
      </p:pic>
      <p:pic>
        <p:nvPicPr>
          <p:cNvPr id="5" name="Immagine 4">
            <a:extLst>
              <a:ext uri="{FF2B5EF4-FFF2-40B4-BE49-F238E27FC236}">
                <a16:creationId xmlns:a16="http://schemas.microsoft.com/office/drawing/2014/main" id="{13CBCB05-3F96-488C-A71D-1C49D39D012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13498" y="5092826"/>
            <a:ext cx="1800388" cy="900466"/>
          </a:xfrm>
          <a:prstGeom prst="rect">
            <a:avLst/>
          </a:prstGeom>
        </p:spPr>
      </p:pic>
      <p:sp>
        <p:nvSpPr>
          <p:cNvPr id="12" name="Titolo 11">
            <a:extLst>
              <a:ext uri="{FF2B5EF4-FFF2-40B4-BE49-F238E27FC236}">
                <a16:creationId xmlns:a16="http://schemas.microsoft.com/office/drawing/2014/main" id="{E65E49AD-ED5A-CFAD-5BC8-67CD236B3698}"/>
              </a:ext>
            </a:extLst>
          </p:cNvPr>
          <p:cNvSpPr>
            <a:spLocks noGrp="1"/>
          </p:cNvSpPr>
          <p:nvPr>
            <p:ph type="title" hasCustomPrompt="1"/>
          </p:nvPr>
        </p:nvSpPr>
        <p:spPr>
          <a:xfrm>
            <a:off x="799482" y="-1688764"/>
            <a:ext cx="10093881" cy="1272786"/>
          </a:xfrm>
          <a:prstGeom prst="rect">
            <a:avLst/>
          </a:prstGeom>
        </p:spPr>
        <p:txBody>
          <a:bodyPr/>
          <a:lstStyle/>
          <a:p>
            <a:r>
              <a:rPr lang="it-IT" dirty="0"/>
              <a:t>Sponsor</a:t>
            </a:r>
          </a:p>
        </p:txBody>
      </p:sp>
      <p:pic>
        <p:nvPicPr>
          <p:cNvPr id="15" name="Picture 14" descr="A logo with a black background&#10;&#10;AI-generated content may be incorrect.">
            <a:extLst>
              <a:ext uri="{FF2B5EF4-FFF2-40B4-BE49-F238E27FC236}">
                <a16:creationId xmlns:a16="http://schemas.microsoft.com/office/drawing/2014/main" id="{0CD309AC-1421-4142-D487-9716414B5AD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509202" y="959423"/>
            <a:ext cx="5591530" cy="2796608"/>
          </a:xfrm>
          <a:prstGeom prst="rect">
            <a:avLst/>
          </a:prstGeom>
        </p:spPr>
      </p:pic>
      <p:pic>
        <p:nvPicPr>
          <p:cNvPr id="17" name="Picture 16" descr="A logo with blue squares and arrow&#10;&#10;AI-generated content may be incorrect.">
            <a:extLst>
              <a:ext uri="{FF2B5EF4-FFF2-40B4-BE49-F238E27FC236}">
                <a16:creationId xmlns:a16="http://schemas.microsoft.com/office/drawing/2014/main" id="{28290EA6-4AC8-E19E-72D5-68B12BA7C5D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37069" y="3586410"/>
            <a:ext cx="2437994" cy="1219365"/>
          </a:xfrm>
          <a:prstGeom prst="rect">
            <a:avLst/>
          </a:prstGeom>
        </p:spPr>
      </p:pic>
      <p:pic>
        <p:nvPicPr>
          <p:cNvPr id="19" name="Picture 18" descr="A black and blue logo&#10;&#10;AI-generated content may be incorrect.">
            <a:extLst>
              <a:ext uri="{FF2B5EF4-FFF2-40B4-BE49-F238E27FC236}">
                <a16:creationId xmlns:a16="http://schemas.microsoft.com/office/drawing/2014/main" id="{29271295-7C7D-8AE3-7BE8-26129B1408A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77672" y="3586410"/>
            <a:ext cx="2437995" cy="1219365"/>
          </a:xfrm>
          <a:prstGeom prst="rect">
            <a:avLst/>
          </a:prstGeom>
        </p:spPr>
      </p:pic>
      <p:pic>
        <p:nvPicPr>
          <p:cNvPr id="23" name="Picture 22" descr="A black background with a black square&#10;&#10;AI-generated content may be incorrect.">
            <a:extLst>
              <a:ext uri="{FF2B5EF4-FFF2-40B4-BE49-F238E27FC236}">
                <a16:creationId xmlns:a16="http://schemas.microsoft.com/office/drawing/2014/main" id="{35BE7DA4-CDAD-3030-9AA8-267F20AA785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07371" y="3586410"/>
            <a:ext cx="2437994" cy="1219365"/>
          </a:xfrm>
          <a:prstGeom prst="rect">
            <a:avLst/>
          </a:prstGeom>
        </p:spPr>
      </p:pic>
      <p:pic>
        <p:nvPicPr>
          <p:cNvPr id="25" name="Picture 24" descr="A logo with blue and black text&#10;&#10;AI-generated content may be incorrect.">
            <a:extLst>
              <a:ext uri="{FF2B5EF4-FFF2-40B4-BE49-F238E27FC236}">
                <a16:creationId xmlns:a16="http://schemas.microsoft.com/office/drawing/2014/main" id="{46212FD0-D82E-663C-D3AD-25B42444C9A8}"/>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347974" y="3586409"/>
            <a:ext cx="2437995" cy="1219365"/>
          </a:xfrm>
          <a:prstGeom prst="rect">
            <a:avLst/>
          </a:prstGeom>
        </p:spPr>
      </p:pic>
      <p:pic>
        <p:nvPicPr>
          <p:cNvPr id="27" name="Picture 26" descr="A close-up of a logo&#10;&#10;AI-generated content may be incorrect.">
            <a:extLst>
              <a:ext uri="{FF2B5EF4-FFF2-40B4-BE49-F238E27FC236}">
                <a16:creationId xmlns:a16="http://schemas.microsoft.com/office/drawing/2014/main" id="{4818B737-1FD9-9942-3124-6118629845AE}"/>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8866" y="1118154"/>
            <a:ext cx="4956795" cy="2479144"/>
          </a:xfrm>
          <a:prstGeom prst="rect">
            <a:avLst/>
          </a:prstGeom>
        </p:spPr>
      </p:pic>
    </p:spTree>
    <p:extLst>
      <p:ext uri="{BB962C8B-B14F-4D97-AF65-F5344CB8AC3E}">
        <p14:creationId xmlns:p14="http://schemas.microsoft.com/office/powerpoint/2010/main" val="427728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1462881" y="1536488"/>
            <a:ext cx="9847281" cy="2292538"/>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1462881" y="4171231"/>
            <a:ext cx="9847281" cy="15898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480192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627681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1554834" y="1667579"/>
            <a:ext cx="9755328" cy="2739156"/>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1554834" y="4413736"/>
            <a:ext cx="9755328" cy="144045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302962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1542738" y="1752938"/>
            <a:ext cx="4524039" cy="417809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620583" y="1752938"/>
            <a:ext cx="4689579" cy="417809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005686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1554834" y="1614228"/>
            <a:ext cx="4677041" cy="79110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1554834" y="2405336"/>
            <a:ext cx="4677041" cy="3537887"/>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633121" y="1614228"/>
            <a:ext cx="4677041" cy="79110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633121" y="2405336"/>
            <a:ext cx="4677041" cy="3537887"/>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42878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865327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929452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1554834" y="1524445"/>
            <a:ext cx="3774538" cy="85347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604925" y="1524445"/>
            <a:ext cx="5705237" cy="4364011"/>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1554834" y="2766179"/>
            <a:ext cx="3774538" cy="31222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8C52628-7CD8-4B9E-85F2-AA6D0F451AE1}"/>
              </a:ext>
            </a:extLst>
          </p:cNvPr>
          <p:cNvSpPr txBox="1">
            <a:spLocks/>
          </p:cNvSpPr>
          <p:nvPr userDrawn="1"/>
        </p:nvSpPr>
        <p:spPr>
          <a:xfrm>
            <a:off x="1404366" y="17529"/>
            <a:ext cx="10298683" cy="1272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sz="4400"/>
              <a:t>Fare clic per modificare lo stile del titolo </a:t>
            </a:r>
            <a:endParaRPr lang="it-IT" sz="4400" dirty="0"/>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69296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B78BD"/>
        </a:soli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hasCustomPrompt="1"/>
          </p:nvPr>
        </p:nvSpPr>
        <p:spPr>
          <a:xfrm>
            <a:off x="3566365" y="2520646"/>
            <a:ext cx="7499474" cy="3541547"/>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6600">
                <a:solidFill>
                  <a:srgbClr val="FFFFFF"/>
                </a:solidFill>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a:t>Session Title</a:t>
            </a:r>
            <a:endParaRPr dirty="0"/>
          </a:p>
        </p:txBody>
      </p:sp>
      <p:pic>
        <p:nvPicPr>
          <p:cNvPr id="4" name="Immagine 3" descr="Immagine che contiene grafica vettoriale&#10;&#10;Descrizione generata automaticamente">
            <a:extLst>
              <a:ext uri="{FF2B5EF4-FFF2-40B4-BE49-F238E27FC236}">
                <a16:creationId xmlns:a16="http://schemas.microsoft.com/office/drawing/2014/main" id="{2768BF0B-EC18-42A2-B7AD-CA6343F741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0598" y="2791702"/>
            <a:ext cx="3656746" cy="2999435"/>
          </a:xfrm>
          <a:prstGeom prst="rect">
            <a:avLst/>
          </a:prstGeom>
        </p:spPr>
      </p:pic>
    </p:spTree>
    <p:extLst>
      <p:ext uri="{BB962C8B-B14F-4D97-AF65-F5344CB8AC3E}">
        <p14:creationId xmlns:p14="http://schemas.microsoft.com/office/powerpoint/2010/main" val="1380531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1554834" y="1454960"/>
            <a:ext cx="3774538" cy="990878"/>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730314" y="1454961"/>
            <a:ext cx="5579847" cy="41727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1554833" y="2651444"/>
            <a:ext cx="3774538" cy="29762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0BE16406-DCB4-4984-8046-F9EFFF081186}"/>
              </a:ext>
            </a:extLst>
          </p:cNvPr>
          <p:cNvSpPr txBox="1">
            <a:spLocks/>
          </p:cNvSpPr>
          <p:nvPr userDrawn="1"/>
        </p:nvSpPr>
        <p:spPr>
          <a:xfrm>
            <a:off x="1404366" y="17529"/>
            <a:ext cx="10298683" cy="1272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sz="4400" dirty="0"/>
              <a:t>Fare clic per modificare lo stile del titolo </a:t>
            </a:r>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3115223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1755338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8786692" y="1492588"/>
            <a:ext cx="2523470" cy="4438441"/>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554833" y="1492588"/>
            <a:ext cx="7231858" cy="443844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1052932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B8F9-757B-1E06-4FF8-D4960D0C6F6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9B2FF8-2CE8-5AAB-F0D6-A6945DBC92A8}"/>
              </a:ext>
            </a:extLst>
          </p:cNvPr>
          <p:cNvSpPr>
            <a:spLocks noGrp="1"/>
          </p:cNvSpPr>
          <p:nvPr>
            <p:ph type="dt" sz="half" idx="10"/>
          </p:nvPr>
        </p:nvSpPr>
        <p:spPr/>
        <p:txBody>
          <a:bodyPr/>
          <a:lstStyle/>
          <a:p>
            <a:r>
              <a:rPr lang="it-IT"/>
              <a:t>#AzureDayRome</a:t>
            </a:r>
            <a:endParaRPr lang="it-IT" dirty="0"/>
          </a:p>
        </p:txBody>
      </p:sp>
      <p:sp>
        <p:nvSpPr>
          <p:cNvPr id="4" name="Footer Placeholder 3">
            <a:extLst>
              <a:ext uri="{FF2B5EF4-FFF2-40B4-BE49-F238E27FC236}">
                <a16:creationId xmlns:a16="http://schemas.microsoft.com/office/drawing/2014/main" id="{8278B9AC-A009-CAC9-BBAB-66B4EF896F67}"/>
              </a:ext>
            </a:extLst>
          </p:cNvPr>
          <p:cNvSpPr>
            <a:spLocks noGrp="1"/>
          </p:cNvSpPr>
          <p:nvPr>
            <p:ph type="ftr" sz="quarter" idx="11"/>
          </p:nvPr>
        </p:nvSpPr>
        <p:spPr/>
        <p:txBody>
          <a:bodyPr/>
          <a:lstStyle/>
          <a:p>
            <a:endParaRPr lang="it-IT" dirty="0"/>
          </a:p>
        </p:txBody>
      </p:sp>
    </p:spTree>
    <p:extLst>
      <p:ext uri="{BB962C8B-B14F-4D97-AF65-F5344CB8AC3E}">
        <p14:creationId xmlns:p14="http://schemas.microsoft.com/office/powerpoint/2010/main" val="1141610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553645" y="1536488"/>
            <a:ext cx="10756517" cy="2292538"/>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553644" y="4171231"/>
            <a:ext cx="10756517" cy="15898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dirty="0">
                <a:solidFill>
                  <a:schemeClr val="bg1"/>
                </a:solidFill>
              </a:rPr>
              <a:t>Fare clic per modificare lo stile del titolo </a:t>
            </a:r>
          </a:p>
        </p:txBody>
      </p:sp>
    </p:spTree>
    <p:extLst>
      <p:ext uri="{BB962C8B-B14F-4D97-AF65-F5344CB8AC3E}">
        <p14:creationId xmlns:p14="http://schemas.microsoft.com/office/powerpoint/2010/main" val="10788123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1015115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553645" y="1667579"/>
            <a:ext cx="10756517" cy="2739156"/>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553645" y="4413736"/>
            <a:ext cx="10756517" cy="144045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dirty="0">
                <a:solidFill>
                  <a:schemeClr val="bg1"/>
                </a:solidFill>
              </a:rPr>
              <a:t>Fare clic per modificare lo stile del titolo </a:t>
            </a:r>
          </a:p>
        </p:txBody>
      </p:sp>
    </p:spTree>
    <p:extLst>
      <p:ext uri="{BB962C8B-B14F-4D97-AF65-F5344CB8AC3E}">
        <p14:creationId xmlns:p14="http://schemas.microsoft.com/office/powerpoint/2010/main" val="526841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558428" y="1752938"/>
            <a:ext cx="4924000" cy="417809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386162" y="1752938"/>
            <a:ext cx="4924000" cy="4178090"/>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231010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553644" y="1607545"/>
            <a:ext cx="5009805" cy="79110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553644" y="2405336"/>
            <a:ext cx="5009805" cy="3537887"/>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300357" y="1614228"/>
            <a:ext cx="5009805" cy="79110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300357" y="2405336"/>
            <a:ext cx="5009805" cy="3537887"/>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66126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833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083431" y="6103273"/>
            <a:ext cx="1226731" cy="350588"/>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solidFill>
                  <a:prstClr val="black">
                    <a:tint val="75000"/>
                  </a:prstClr>
                </a:solidFill>
              </a:rPr>
              <a:t>#AzureDayRome</a:t>
            </a:r>
            <a:endParaRPr lang="it-IT" dirty="0">
              <a:solidFill>
                <a:prstClr val="black">
                  <a:tint val="75000"/>
                </a:prstClr>
              </a:solidFill>
            </a:endParaRP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554833" y="6103273"/>
            <a:ext cx="8528598" cy="350588"/>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it-IT">
              <a:solidFill>
                <a:prstClr val="black">
                  <a:tint val="75000"/>
                </a:prstClr>
              </a:solidFill>
            </a:endParaRPr>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1554834" y="303955"/>
            <a:ext cx="9755328" cy="6363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t>Agenda</a:t>
            </a:r>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278976" cy="6567422"/>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528"/>
            <a:ext cx="1278976" cy="1279361"/>
          </a:xfrm>
          <a:prstGeom prst="rect">
            <a:avLst/>
          </a:prstGeom>
        </p:spPr>
      </p:pic>
      <p:sp>
        <p:nvSpPr>
          <p:cNvPr id="12" name="Segnaposto testo 2">
            <a:extLst>
              <a:ext uri="{FF2B5EF4-FFF2-40B4-BE49-F238E27FC236}">
                <a16:creationId xmlns:a16="http://schemas.microsoft.com/office/drawing/2014/main" id="{C75428D7-6ACD-4F9B-9159-66E4F87F735F}"/>
              </a:ext>
            </a:extLst>
          </p:cNvPr>
          <p:cNvSpPr>
            <a:spLocks noGrp="1"/>
          </p:cNvSpPr>
          <p:nvPr>
            <p:ph idx="1"/>
          </p:nvPr>
        </p:nvSpPr>
        <p:spPr>
          <a:xfrm>
            <a:off x="1554834" y="1432765"/>
            <a:ext cx="9755328" cy="4178090"/>
          </a:xfrm>
          <a:prstGeom prst="rect">
            <a:avLst/>
          </a:prstGeom>
        </p:spPr>
        <p:txBody>
          <a:bodyPr vert="horz" lIns="91440" tIns="45720" rIns="91440" bIns="45720" rtlCol="0">
            <a:normAutofit/>
          </a:bodyPr>
          <a:lstStyle>
            <a:lvl1pPr>
              <a:defRPr sz="2400">
                <a:solidFill>
                  <a:srgbClr val="0B78BD"/>
                </a:solidFill>
              </a:defRPr>
            </a:lvl1pPr>
            <a:lvl2pPr>
              <a:defRPr sz="2400">
                <a:solidFill>
                  <a:srgbClr val="0B78BD"/>
                </a:solidFill>
              </a:defRPr>
            </a:lvl2pPr>
            <a:lvl3pPr>
              <a:defRPr sz="2400">
                <a:solidFill>
                  <a:srgbClr val="0B78BD"/>
                </a:solidFill>
              </a:defRPr>
            </a:lvl3pPr>
            <a:lvl4pPr>
              <a:defRPr sz="2400">
                <a:solidFill>
                  <a:srgbClr val="0B78BD"/>
                </a:solidFill>
              </a:defRPr>
            </a:lvl4pPr>
            <a:lvl5pPr>
              <a:defRPr sz="2400">
                <a:solidFill>
                  <a:srgbClr val="0B78BD"/>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808318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553645" y="1524445"/>
            <a:ext cx="4186090" cy="85347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329372" y="1524445"/>
            <a:ext cx="5980790" cy="4364011"/>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553645" y="2766179"/>
            <a:ext cx="4186090" cy="31222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79FE1DD2-21EE-470A-9002-2A465A11EC14}"/>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1204125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553645" y="1467255"/>
            <a:ext cx="4186090" cy="990878"/>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522940" y="1454961"/>
            <a:ext cx="5787222" cy="41727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553645" y="2695922"/>
            <a:ext cx="4186090" cy="29762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FFE944BF-EBE0-41F2-8211-C03DD2ED131E}"/>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3711681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8900382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8786692" y="1492588"/>
            <a:ext cx="2523470" cy="4438441"/>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554833" y="1492588"/>
            <a:ext cx="7231858" cy="443844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34930921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1462881" y="1536488"/>
            <a:ext cx="9847281" cy="2292538"/>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1462881" y="4171231"/>
            <a:ext cx="9847281" cy="15898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18480298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77736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1554834" y="1667579"/>
            <a:ext cx="9755328" cy="2739156"/>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1554834" y="4413736"/>
            <a:ext cx="9755328" cy="144045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4291266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1542738" y="1752938"/>
            <a:ext cx="4524039" cy="417809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620583" y="1752938"/>
            <a:ext cx="4689579" cy="417809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22485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1554834" y="1614228"/>
            <a:ext cx="4677041" cy="79110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1554834" y="2405336"/>
            <a:ext cx="4677041" cy="3537887"/>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633121" y="1614228"/>
            <a:ext cx="4677041" cy="79110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633121" y="2405336"/>
            <a:ext cx="4677041" cy="3537887"/>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42416754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6768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083431" y="6103273"/>
            <a:ext cx="1226731" cy="350588"/>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solidFill>
                  <a:prstClr val="black">
                    <a:tint val="75000"/>
                  </a:prstClr>
                </a:solidFill>
              </a:rPr>
              <a:t>#AzureDayRome</a:t>
            </a:r>
            <a:endParaRPr lang="it-IT" dirty="0">
              <a:solidFill>
                <a:prstClr val="black">
                  <a:tint val="75000"/>
                </a:prstClr>
              </a:solidFill>
            </a:endParaRP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554833" y="6103273"/>
            <a:ext cx="8528598" cy="350588"/>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it-IT">
              <a:solidFill>
                <a:prstClr val="black">
                  <a:tint val="75000"/>
                </a:prstClr>
              </a:solidFill>
            </a:endParaRPr>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278976" cy="6567422"/>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528"/>
            <a:ext cx="1278976" cy="1279361"/>
          </a:xfrm>
          <a:prstGeom prst="rect">
            <a:avLst/>
          </a:prstGeom>
        </p:spPr>
      </p:pic>
      <p:sp>
        <p:nvSpPr>
          <p:cNvPr id="7" name="Segnaposto titolo 1">
            <a:extLst>
              <a:ext uri="{FF2B5EF4-FFF2-40B4-BE49-F238E27FC236}">
                <a16:creationId xmlns:a16="http://schemas.microsoft.com/office/drawing/2014/main" id="{8304AE0C-0056-49D9-A1BB-E5FD6B842774}"/>
              </a:ext>
            </a:extLst>
          </p:cNvPr>
          <p:cNvSpPr txBox="1">
            <a:spLocks/>
          </p:cNvSpPr>
          <p:nvPr userDrawn="1"/>
        </p:nvSpPr>
        <p:spPr>
          <a:xfrm rot="16200000">
            <a:off x="-1781233" y="3364453"/>
            <a:ext cx="4841441" cy="63620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it-IT" sz="4400" b="1" i="0" u="none" strike="noStrike" kern="1200" cap="none" spc="0" normalizeH="0" baseline="0" noProof="0">
                <a:ln>
                  <a:noFill/>
                </a:ln>
                <a:solidFill>
                  <a:prstClr val="white"/>
                </a:solidFill>
                <a:effectLst/>
                <a:uLnTx/>
                <a:uFillTx/>
                <a:latin typeface="Calibri" panose="020F0502020204030204"/>
                <a:ea typeface="+mj-ea"/>
                <a:cs typeface="Segoe UI" panose="020B0502040204020203" pitchFamily="34" charset="0"/>
              </a:rPr>
              <a:t>Agenda</a:t>
            </a:r>
            <a:endParaRPr kumimoji="0" lang="it-IT" sz="4400" b="1" i="0" u="none" strike="noStrike" kern="1200" cap="none" spc="0" normalizeH="0" baseline="0" noProof="0" dirty="0">
              <a:ln>
                <a:noFill/>
              </a:ln>
              <a:solidFill>
                <a:prstClr val="white"/>
              </a:solidFill>
              <a:effectLst/>
              <a:uLnTx/>
              <a:uFillTx/>
              <a:latin typeface="Calibri" panose="020F0502020204030204"/>
              <a:ea typeface="+mj-ea"/>
              <a:cs typeface="Segoe UI" panose="020B0502040204020203" pitchFamily="34" charset="0"/>
            </a:endParaRPr>
          </a:p>
        </p:txBody>
      </p:sp>
      <p:sp>
        <p:nvSpPr>
          <p:cNvPr id="8" name="Segnaposto testo 2">
            <a:extLst>
              <a:ext uri="{FF2B5EF4-FFF2-40B4-BE49-F238E27FC236}">
                <a16:creationId xmlns:a16="http://schemas.microsoft.com/office/drawing/2014/main" id="{8BBCFD4C-AEE9-4341-8F2A-49306A05990A}"/>
              </a:ext>
            </a:extLst>
          </p:cNvPr>
          <p:cNvSpPr>
            <a:spLocks noGrp="1"/>
          </p:cNvSpPr>
          <p:nvPr>
            <p:ph idx="1"/>
          </p:nvPr>
        </p:nvSpPr>
        <p:spPr>
          <a:xfrm>
            <a:off x="1554834" y="1432765"/>
            <a:ext cx="9755328" cy="4178090"/>
          </a:xfrm>
          <a:prstGeom prst="rect">
            <a:avLst/>
          </a:prstGeom>
        </p:spPr>
        <p:txBody>
          <a:bodyPr vert="horz" lIns="91440" tIns="45720" rIns="91440" bIns="45720" rtlCol="0">
            <a:normAutofit/>
          </a:bodyPr>
          <a:lstStyle>
            <a:lvl1pPr>
              <a:defRPr sz="2400">
                <a:solidFill>
                  <a:srgbClr val="0B78BD"/>
                </a:solidFill>
              </a:defRPr>
            </a:lvl1pPr>
            <a:lvl2pPr>
              <a:defRPr sz="2400">
                <a:solidFill>
                  <a:srgbClr val="0B78BD"/>
                </a:solidFill>
              </a:defRPr>
            </a:lvl2pPr>
            <a:lvl3pPr>
              <a:defRPr sz="2400">
                <a:solidFill>
                  <a:srgbClr val="0B78BD"/>
                </a:solidFill>
              </a:defRPr>
            </a:lvl3pPr>
            <a:lvl4pPr>
              <a:defRPr sz="2400">
                <a:solidFill>
                  <a:srgbClr val="0B78BD"/>
                </a:solidFill>
              </a:defRPr>
            </a:lvl4pPr>
            <a:lvl5pPr>
              <a:defRPr sz="2400">
                <a:solidFill>
                  <a:srgbClr val="0B78BD"/>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0622523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52777D80-3793-46C5-9B6B-BF992CAF3CCE}"/>
              </a:ext>
            </a:extLst>
          </p:cNvPr>
          <p:cNvSpPr/>
          <p:nvPr userDrawn="1"/>
        </p:nvSpPr>
        <p:spPr>
          <a:xfrm>
            <a:off x="0" y="5948555"/>
            <a:ext cx="11703050" cy="636394"/>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28"/>
          </a:p>
        </p:txBody>
      </p:sp>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solidFill>
                  <a:schemeClr val="bg1"/>
                </a:solidFill>
              </a:defRPr>
            </a:lvl1pPr>
          </a:lstStyle>
          <a:p>
            <a:r>
              <a:rPr lang="it-IT" dirty="0"/>
              <a:t>#AzureDayRome</a:t>
            </a: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lvl1pPr>
              <a:defRPr>
                <a:solidFill>
                  <a:schemeClr val="bg1"/>
                </a:solidFill>
              </a:defRPr>
            </a:lvl1p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796267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1554834" y="1524445"/>
            <a:ext cx="3774538" cy="85347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604925" y="1524445"/>
            <a:ext cx="5705237" cy="4364011"/>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1554834" y="2766179"/>
            <a:ext cx="3774538" cy="31222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8C52628-7CD8-4B9E-85F2-AA6D0F451AE1}"/>
              </a:ext>
            </a:extLst>
          </p:cNvPr>
          <p:cNvSpPr txBox="1">
            <a:spLocks/>
          </p:cNvSpPr>
          <p:nvPr userDrawn="1"/>
        </p:nvSpPr>
        <p:spPr>
          <a:xfrm>
            <a:off x="1404366" y="17529"/>
            <a:ext cx="10298683" cy="1272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sz="4400"/>
              <a:t>Fare clic per modificare lo stile del titolo </a:t>
            </a:r>
            <a:endParaRPr lang="it-IT" sz="4400" dirty="0"/>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26886952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1554834" y="1454960"/>
            <a:ext cx="3774538" cy="990878"/>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730314" y="1454961"/>
            <a:ext cx="5579847" cy="41727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1554833" y="2651444"/>
            <a:ext cx="3774538" cy="29762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0BE16406-DCB4-4984-8046-F9EFFF081186}"/>
              </a:ext>
            </a:extLst>
          </p:cNvPr>
          <p:cNvSpPr txBox="1">
            <a:spLocks/>
          </p:cNvSpPr>
          <p:nvPr userDrawn="1"/>
        </p:nvSpPr>
        <p:spPr>
          <a:xfrm>
            <a:off x="1404366" y="17529"/>
            <a:ext cx="10298683" cy="1272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sz="4400" dirty="0"/>
              <a:t>Fare clic per modificare lo stile del titolo </a:t>
            </a:r>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38679466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32879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8786692" y="1492588"/>
            <a:ext cx="2523470" cy="4438441"/>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554833" y="1492588"/>
            <a:ext cx="7231858" cy="443844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554834" y="303955"/>
            <a:ext cx="9755328" cy="6363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a:t>Fare clic per modificare lo stile del titolo </a:t>
            </a:r>
            <a:endParaRPr lang="it-IT" sz="4400" dirty="0"/>
          </a:p>
        </p:txBody>
      </p:sp>
    </p:spTree>
    <p:extLst>
      <p:ext uri="{BB962C8B-B14F-4D97-AF65-F5344CB8AC3E}">
        <p14:creationId xmlns:p14="http://schemas.microsoft.com/office/powerpoint/2010/main" val="17620568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2520334" y="1536488"/>
            <a:ext cx="8789827" cy="2292538"/>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2520335" y="4171231"/>
            <a:ext cx="8789826" cy="15898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2520334" y="303955"/>
            <a:ext cx="8789828" cy="63639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dirty="0"/>
              <a:t>Fare clic per modificare lo stile del titolo </a:t>
            </a:r>
          </a:p>
        </p:txBody>
      </p:sp>
    </p:spTree>
    <p:extLst>
      <p:ext uri="{BB962C8B-B14F-4D97-AF65-F5344CB8AC3E}">
        <p14:creationId xmlns:p14="http://schemas.microsoft.com/office/powerpoint/2010/main" val="26589536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2520335" y="303955"/>
            <a:ext cx="8789827"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597384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2520335" y="1667579"/>
            <a:ext cx="8789827" cy="2739156"/>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2520335" y="4413736"/>
            <a:ext cx="8789827" cy="144045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2520335" y="303955"/>
            <a:ext cx="8789827" cy="63639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dirty="0"/>
              <a:t>Fare clic per modificare lo stile del titolo </a:t>
            </a:r>
          </a:p>
        </p:txBody>
      </p:sp>
    </p:spTree>
    <p:extLst>
      <p:ext uri="{BB962C8B-B14F-4D97-AF65-F5344CB8AC3E}">
        <p14:creationId xmlns:p14="http://schemas.microsoft.com/office/powerpoint/2010/main" val="224683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2520336" y="1762433"/>
            <a:ext cx="4150402" cy="4178090"/>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7159759" y="1752938"/>
            <a:ext cx="4150402" cy="4178090"/>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2520335" y="303955"/>
            <a:ext cx="8789827"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458700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2520335" y="1597897"/>
            <a:ext cx="4025014" cy="79110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2520335" y="2427002"/>
            <a:ext cx="4025015" cy="3537887"/>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7285148" y="1614228"/>
            <a:ext cx="4025014" cy="79110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7285148" y="2405336"/>
            <a:ext cx="4025013" cy="3537887"/>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2520334" y="303955"/>
            <a:ext cx="8789828"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900309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4">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083431" y="6103273"/>
            <a:ext cx="1226731" cy="350588"/>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solidFill>
                  <a:prstClr val="black">
                    <a:tint val="75000"/>
                  </a:prstClr>
                </a:solidFill>
              </a:rPr>
              <a:t>#AzureDayRome</a:t>
            </a:r>
            <a:endParaRPr lang="it-IT" dirty="0">
              <a:solidFill>
                <a:prstClr val="black">
                  <a:tint val="75000"/>
                </a:prstClr>
              </a:solidFill>
            </a:endParaRP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554833" y="6103273"/>
            <a:ext cx="8528598" cy="350588"/>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it-IT">
              <a:solidFill>
                <a:prstClr val="black">
                  <a:tint val="75000"/>
                </a:prstClr>
              </a:solidFill>
            </a:endParaRPr>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278976" cy="6567422"/>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528"/>
            <a:ext cx="1278976" cy="1279361"/>
          </a:xfrm>
          <a:prstGeom prst="rect">
            <a:avLst/>
          </a:prstGeom>
        </p:spPr>
      </p:pic>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3360" y="1701956"/>
            <a:ext cx="972254" cy="4106307"/>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400" b="1" i="0" u="none" strike="noStrike" kern="1200" cap="none" spc="0" normalizeH="0" baseline="0" noProof="0" dirty="0">
                <a:ln>
                  <a:noFill/>
                </a:ln>
                <a:solidFill>
                  <a:prstClr val="white"/>
                </a:solidFill>
                <a:effectLst/>
                <a:uLnTx/>
                <a:uFillTx/>
                <a:latin typeface="Calibri" panose="020F0502020204030204"/>
                <a:ea typeface="+mj-ea"/>
                <a:cs typeface="Segoe UI" panose="020B0502040204020203" pitchFamily="34" charset="0"/>
              </a:rPr>
              <a:t>AGENDA</a:t>
            </a:r>
          </a:p>
        </p:txBody>
      </p:sp>
      <p:sp>
        <p:nvSpPr>
          <p:cNvPr id="8" name="Segnaposto testo 2">
            <a:extLst>
              <a:ext uri="{FF2B5EF4-FFF2-40B4-BE49-F238E27FC236}">
                <a16:creationId xmlns:a16="http://schemas.microsoft.com/office/drawing/2014/main" id="{CD0B6E79-F9A8-427C-AAAD-533973D8E78E}"/>
              </a:ext>
            </a:extLst>
          </p:cNvPr>
          <p:cNvSpPr>
            <a:spLocks noGrp="1"/>
          </p:cNvSpPr>
          <p:nvPr>
            <p:ph idx="1"/>
          </p:nvPr>
        </p:nvSpPr>
        <p:spPr>
          <a:xfrm>
            <a:off x="1554834" y="1432765"/>
            <a:ext cx="9755328" cy="4178090"/>
          </a:xfrm>
          <a:prstGeom prst="rect">
            <a:avLst/>
          </a:prstGeom>
        </p:spPr>
        <p:txBody>
          <a:bodyPr vert="horz" lIns="91440" tIns="45720" rIns="91440" bIns="45720" rtlCol="0">
            <a:normAutofit/>
          </a:bodyPr>
          <a:lstStyle>
            <a:lvl1pPr>
              <a:defRPr sz="2400">
                <a:solidFill>
                  <a:srgbClr val="0B78BD"/>
                </a:solidFill>
              </a:defRPr>
            </a:lvl1pPr>
            <a:lvl2pPr>
              <a:defRPr sz="2400">
                <a:solidFill>
                  <a:srgbClr val="0B78BD"/>
                </a:solidFill>
              </a:defRPr>
            </a:lvl2pPr>
            <a:lvl3pPr>
              <a:defRPr sz="2400">
                <a:solidFill>
                  <a:srgbClr val="0B78BD"/>
                </a:solidFill>
              </a:defRPr>
            </a:lvl3pPr>
            <a:lvl4pPr>
              <a:defRPr sz="2400">
                <a:solidFill>
                  <a:srgbClr val="0B78BD"/>
                </a:solidFill>
              </a:defRPr>
            </a:lvl4pPr>
            <a:lvl5pPr>
              <a:defRPr sz="2400">
                <a:solidFill>
                  <a:srgbClr val="0B78BD"/>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15949685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2520335" y="303955"/>
            <a:ext cx="8789827"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7235201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2520335" y="303955"/>
            <a:ext cx="8789827"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7281375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2520335" y="1524445"/>
            <a:ext cx="3448220" cy="85347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6373681" y="1524445"/>
            <a:ext cx="4936481" cy="4364011"/>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2520335" y="2760407"/>
            <a:ext cx="3448220" cy="31222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2520335" y="303955"/>
            <a:ext cx="8789827" cy="63639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dirty="0"/>
              <a:t>Fare clic per modificare lo stile del titolo </a:t>
            </a:r>
          </a:p>
        </p:txBody>
      </p:sp>
    </p:spTree>
    <p:extLst>
      <p:ext uri="{BB962C8B-B14F-4D97-AF65-F5344CB8AC3E}">
        <p14:creationId xmlns:p14="http://schemas.microsoft.com/office/powerpoint/2010/main" val="28191508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2520336" y="1422777"/>
            <a:ext cx="3331190" cy="990878"/>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6344726" y="1422777"/>
            <a:ext cx="4965436" cy="420491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2520336" y="2631279"/>
            <a:ext cx="3331190" cy="29762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2520335" y="303955"/>
            <a:ext cx="8789827" cy="63639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dirty="0"/>
              <a:t>Fare clic per modificare lo stile del titolo </a:t>
            </a:r>
          </a:p>
        </p:txBody>
      </p:sp>
    </p:spTree>
    <p:extLst>
      <p:ext uri="{BB962C8B-B14F-4D97-AF65-F5344CB8AC3E}">
        <p14:creationId xmlns:p14="http://schemas.microsoft.com/office/powerpoint/2010/main" val="13925617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2520335" y="303955"/>
            <a:ext cx="8789827" cy="636393"/>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0381242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8786692" y="1492588"/>
            <a:ext cx="2523470" cy="4438441"/>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2520335" y="1492588"/>
            <a:ext cx="6266357" cy="443844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2520335" y="303955"/>
            <a:ext cx="8789827" cy="63639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dirty="0"/>
              <a:t>Fare clic per modificare lo stile del titolo </a:t>
            </a:r>
          </a:p>
        </p:txBody>
      </p:sp>
    </p:spTree>
    <p:extLst>
      <p:ext uri="{BB962C8B-B14F-4D97-AF65-F5344CB8AC3E}">
        <p14:creationId xmlns:p14="http://schemas.microsoft.com/office/powerpoint/2010/main" val="2805963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ferenc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7728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type="title" preserve="1">
  <p:cSld name="Speaker Intro 2">
    <p:bg>
      <p:bgPr>
        <a:solidFill>
          <a:srgbClr val="0B78BD"/>
        </a:soli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hasCustomPrompt="1"/>
          </p:nvPr>
        </p:nvSpPr>
        <p:spPr>
          <a:xfrm>
            <a:off x="3566365" y="2520646"/>
            <a:ext cx="7499474" cy="3541547"/>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6600">
                <a:solidFill>
                  <a:srgbClr val="FFFFFF"/>
                </a:solidFill>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a:t>Session Title</a:t>
            </a:r>
            <a:endParaRPr dirty="0"/>
          </a:p>
        </p:txBody>
      </p:sp>
      <p:pic>
        <p:nvPicPr>
          <p:cNvPr id="4" name="Immagine 3" descr="Immagine che contiene grafica vettoriale&#10;&#10;Descrizione generata automaticamente">
            <a:extLst>
              <a:ext uri="{FF2B5EF4-FFF2-40B4-BE49-F238E27FC236}">
                <a16:creationId xmlns:a16="http://schemas.microsoft.com/office/drawing/2014/main" id="{2768BF0B-EC18-42A2-B7AD-CA6343F741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0598" y="2791702"/>
            <a:ext cx="3656746" cy="2999435"/>
          </a:xfrm>
          <a:prstGeom prst="rect">
            <a:avLst/>
          </a:prstGeom>
        </p:spPr>
      </p:pic>
    </p:spTree>
    <p:extLst>
      <p:ext uri="{BB962C8B-B14F-4D97-AF65-F5344CB8AC3E}">
        <p14:creationId xmlns:p14="http://schemas.microsoft.com/office/powerpoint/2010/main" val="39290189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ference 2">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437931" y="5038330"/>
            <a:ext cx="12578914" cy="1546619"/>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28"/>
          </a:p>
        </p:txBody>
      </p:sp>
    </p:spTree>
    <p:extLst>
      <p:ext uri="{BB962C8B-B14F-4D97-AF65-F5344CB8AC3E}">
        <p14:creationId xmlns:p14="http://schemas.microsoft.com/office/powerpoint/2010/main" val="31476789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ference 3">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189049" y="3039209"/>
            <a:ext cx="12330032" cy="354574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solidFill>
                  <a:srgbClr val="0B78BD"/>
                </a:solidFill>
              </a:rPr>
              <a:t>Titolo</a:t>
            </a:r>
          </a:p>
        </p:txBody>
      </p:sp>
    </p:spTree>
    <p:extLst>
      <p:ext uri="{BB962C8B-B14F-4D97-AF65-F5344CB8AC3E}">
        <p14:creationId xmlns:p14="http://schemas.microsoft.com/office/powerpoint/2010/main" val="2021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uota Logo DX">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083431" y="6103273"/>
            <a:ext cx="1226731" cy="350588"/>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solidFill>
                  <a:prstClr val="black">
                    <a:tint val="75000"/>
                  </a:prstClr>
                </a:solidFill>
              </a:rPr>
              <a:t>#AzureDayRome</a:t>
            </a:r>
            <a:endParaRPr lang="it-IT" dirty="0">
              <a:solidFill>
                <a:prstClr val="black">
                  <a:tint val="75000"/>
                </a:prstClr>
              </a:solidFill>
            </a:endParaRP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634666" y="6103273"/>
            <a:ext cx="9448765" cy="350588"/>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it-IT">
              <a:solidFill>
                <a:prstClr val="black">
                  <a:tint val="75000"/>
                </a:prstClr>
              </a:solidFill>
            </a:endParaRPr>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634666" y="303955"/>
            <a:ext cx="10675496" cy="6363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endParaRPr lang="it-IT" dirty="0"/>
          </a:p>
        </p:txBody>
      </p:sp>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3360" y="1701956"/>
            <a:ext cx="972254" cy="4106307"/>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4400" b="1" i="0" u="none" strike="noStrike" kern="1200" cap="none" spc="0" normalizeH="0" baseline="0" noProof="0" dirty="0">
                <a:ln>
                  <a:noFill/>
                </a:ln>
                <a:solidFill>
                  <a:prstClr val="white"/>
                </a:solidFill>
                <a:effectLst/>
                <a:uLnTx/>
                <a:uFillTx/>
                <a:latin typeface="Calibri" panose="020F0502020204030204"/>
                <a:ea typeface="+mj-ea"/>
                <a:cs typeface="Segoe UI" panose="020B0502040204020203" pitchFamily="34" charset="0"/>
              </a:rPr>
              <a:t>AGENDA</a:t>
            </a:r>
          </a:p>
        </p:txBody>
      </p:sp>
      <p:pic>
        <p:nvPicPr>
          <p:cNvPr id="12" name="Immagine 11">
            <a:extLst>
              <a:ext uri="{FF2B5EF4-FFF2-40B4-BE49-F238E27FC236}">
                <a16:creationId xmlns:a16="http://schemas.microsoft.com/office/drawing/2014/main" id="{5CB1FD4A-77C8-4549-A446-B69D33385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849" y="4903255"/>
            <a:ext cx="1031894" cy="1032205"/>
          </a:xfrm>
          <a:prstGeom prst="rect">
            <a:avLst/>
          </a:prstGeom>
        </p:spPr>
      </p:pic>
    </p:spTree>
    <p:extLst>
      <p:ext uri="{BB962C8B-B14F-4D97-AF65-F5344CB8AC3E}">
        <p14:creationId xmlns:p14="http://schemas.microsoft.com/office/powerpoint/2010/main" val="16222305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0B78BD"/>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B3740AF-E675-42BE-A189-ABCECA1A81AE}"/>
              </a:ext>
            </a:extLst>
          </p:cNvPr>
          <p:cNvSpPr/>
          <p:nvPr userDrawn="1"/>
        </p:nvSpPr>
        <p:spPr>
          <a:xfrm>
            <a:off x="4602448" y="1256205"/>
            <a:ext cx="2498151" cy="23233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28"/>
          </a:p>
        </p:txBody>
      </p:sp>
      <p:sp>
        <p:nvSpPr>
          <p:cNvPr id="10" name="Rettangolo 9">
            <a:extLst>
              <a:ext uri="{FF2B5EF4-FFF2-40B4-BE49-F238E27FC236}">
                <a16:creationId xmlns:a16="http://schemas.microsoft.com/office/drawing/2014/main" id="{51E6DB1A-82C4-4D31-BAD7-53B0226442FB}"/>
              </a:ext>
            </a:extLst>
          </p:cNvPr>
          <p:cNvSpPr/>
          <p:nvPr userDrawn="1"/>
        </p:nvSpPr>
        <p:spPr>
          <a:xfrm>
            <a:off x="0" y="4980924"/>
            <a:ext cx="11703050" cy="986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5400" b="0" dirty="0">
              <a:solidFill>
                <a:srgbClr val="0B78BD"/>
              </a:solidFill>
              <a:latin typeface="+mn-lt"/>
            </a:endParaRPr>
          </a:p>
        </p:txBody>
      </p:sp>
      <p:sp>
        <p:nvSpPr>
          <p:cNvPr id="11" name="Segnaposto immagine 2">
            <a:extLst>
              <a:ext uri="{FF2B5EF4-FFF2-40B4-BE49-F238E27FC236}">
                <a16:creationId xmlns:a16="http://schemas.microsoft.com/office/drawing/2014/main" id="{9024054E-FC58-4A9F-88D6-B1508DD55DBB}"/>
              </a:ext>
            </a:extLst>
          </p:cNvPr>
          <p:cNvSpPr>
            <a:spLocks noGrp="1"/>
          </p:cNvSpPr>
          <p:nvPr>
            <p:ph type="pic" idx="1"/>
          </p:nvPr>
        </p:nvSpPr>
        <p:spPr>
          <a:xfrm>
            <a:off x="4602449" y="1256205"/>
            <a:ext cx="2498151" cy="232330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12" name="CasellaDiTesto 11">
            <a:extLst>
              <a:ext uri="{FF2B5EF4-FFF2-40B4-BE49-F238E27FC236}">
                <a16:creationId xmlns:a16="http://schemas.microsoft.com/office/drawing/2014/main" id="{9E73A9E7-9566-4807-80F0-C8A8ACDB8D9B}"/>
              </a:ext>
            </a:extLst>
          </p:cNvPr>
          <p:cNvSpPr txBox="1"/>
          <p:nvPr userDrawn="1"/>
        </p:nvSpPr>
        <p:spPr>
          <a:xfrm>
            <a:off x="4602447" y="3579510"/>
            <a:ext cx="2498151"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34556470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083431" y="6103273"/>
            <a:ext cx="1226731" cy="350588"/>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554833" y="6103273"/>
            <a:ext cx="8528598" cy="350588"/>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1554834" y="303955"/>
            <a:ext cx="9755328" cy="6363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t>Agenda</a:t>
            </a:r>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278976" cy="6567422"/>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28"/>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528"/>
            <a:ext cx="1278976" cy="1279361"/>
          </a:xfrm>
          <a:prstGeom prst="rect">
            <a:avLst/>
          </a:prstGeom>
        </p:spPr>
      </p:pic>
      <p:sp>
        <p:nvSpPr>
          <p:cNvPr id="12" name="Segnaposto testo 2">
            <a:extLst>
              <a:ext uri="{FF2B5EF4-FFF2-40B4-BE49-F238E27FC236}">
                <a16:creationId xmlns:a16="http://schemas.microsoft.com/office/drawing/2014/main" id="{C75428D7-6ACD-4F9B-9159-66E4F87F735F}"/>
              </a:ext>
            </a:extLst>
          </p:cNvPr>
          <p:cNvSpPr>
            <a:spLocks noGrp="1"/>
          </p:cNvSpPr>
          <p:nvPr>
            <p:ph idx="1"/>
          </p:nvPr>
        </p:nvSpPr>
        <p:spPr>
          <a:xfrm>
            <a:off x="1554834" y="1432765"/>
            <a:ext cx="9755328" cy="4178090"/>
          </a:xfrm>
          <a:prstGeom prst="rect">
            <a:avLst/>
          </a:prstGeom>
        </p:spPr>
        <p:txBody>
          <a:bodyPr vert="horz" lIns="91440" tIns="45720" rIns="91440" bIns="45720" rtlCol="0">
            <a:normAutofit/>
          </a:bodyPr>
          <a:lstStyle>
            <a:lvl1pPr>
              <a:defRPr sz="2400">
                <a:solidFill>
                  <a:srgbClr val="0B78BD"/>
                </a:solidFill>
              </a:defRPr>
            </a:lvl1pPr>
            <a:lvl2pPr>
              <a:defRPr sz="2400">
                <a:solidFill>
                  <a:srgbClr val="0B78BD"/>
                </a:solidFill>
              </a:defRPr>
            </a:lvl2pPr>
            <a:lvl3pPr>
              <a:defRPr sz="2400">
                <a:solidFill>
                  <a:srgbClr val="0B78BD"/>
                </a:solidFill>
              </a:defRPr>
            </a:lvl3pPr>
            <a:lvl4pPr>
              <a:defRPr sz="2400">
                <a:solidFill>
                  <a:srgbClr val="0B78BD"/>
                </a:solidFill>
              </a:defRPr>
            </a:lvl4pPr>
            <a:lvl5pPr>
              <a:defRPr sz="2400">
                <a:solidFill>
                  <a:srgbClr val="0B78BD"/>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38727741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083431" y="6103273"/>
            <a:ext cx="1226731" cy="350588"/>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554833" y="6103273"/>
            <a:ext cx="8528598" cy="350588"/>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278976" cy="6567422"/>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28"/>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528"/>
            <a:ext cx="1278976" cy="1279361"/>
          </a:xfrm>
          <a:prstGeom prst="rect">
            <a:avLst/>
          </a:prstGeom>
        </p:spPr>
      </p:pic>
      <p:sp>
        <p:nvSpPr>
          <p:cNvPr id="7" name="Segnaposto titolo 1">
            <a:extLst>
              <a:ext uri="{FF2B5EF4-FFF2-40B4-BE49-F238E27FC236}">
                <a16:creationId xmlns:a16="http://schemas.microsoft.com/office/drawing/2014/main" id="{8304AE0C-0056-49D9-A1BB-E5FD6B842774}"/>
              </a:ext>
            </a:extLst>
          </p:cNvPr>
          <p:cNvSpPr txBox="1">
            <a:spLocks/>
          </p:cNvSpPr>
          <p:nvPr userDrawn="1"/>
        </p:nvSpPr>
        <p:spPr>
          <a:xfrm rot="16200000">
            <a:off x="-1781233" y="3364453"/>
            <a:ext cx="4841441" cy="63620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pPr algn="ctr"/>
            <a:r>
              <a:rPr lang="it-IT" sz="4400">
                <a:solidFill>
                  <a:schemeClr val="bg1"/>
                </a:solidFill>
              </a:rPr>
              <a:t>Agenda</a:t>
            </a:r>
            <a:endParaRPr lang="it-IT" sz="4400" dirty="0">
              <a:solidFill>
                <a:schemeClr val="bg1"/>
              </a:solidFill>
            </a:endParaRPr>
          </a:p>
        </p:txBody>
      </p:sp>
      <p:sp>
        <p:nvSpPr>
          <p:cNvPr id="8" name="Segnaposto testo 2">
            <a:extLst>
              <a:ext uri="{FF2B5EF4-FFF2-40B4-BE49-F238E27FC236}">
                <a16:creationId xmlns:a16="http://schemas.microsoft.com/office/drawing/2014/main" id="{8BBCFD4C-AEE9-4341-8F2A-49306A05990A}"/>
              </a:ext>
            </a:extLst>
          </p:cNvPr>
          <p:cNvSpPr>
            <a:spLocks noGrp="1"/>
          </p:cNvSpPr>
          <p:nvPr>
            <p:ph idx="1"/>
          </p:nvPr>
        </p:nvSpPr>
        <p:spPr>
          <a:xfrm>
            <a:off x="1554834" y="1432765"/>
            <a:ext cx="9755328" cy="4178090"/>
          </a:xfrm>
          <a:prstGeom prst="rect">
            <a:avLst/>
          </a:prstGeom>
        </p:spPr>
        <p:txBody>
          <a:bodyPr vert="horz" lIns="91440" tIns="45720" rIns="91440" bIns="45720" rtlCol="0">
            <a:normAutofit/>
          </a:bodyPr>
          <a:lstStyle>
            <a:lvl1pPr>
              <a:defRPr sz="2400">
                <a:solidFill>
                  <a:srgbClr val="0B78BD"/>
                </a:solidFill>
              </a:defRPr>
            </a:lvl1pPr>
            <a:lvl2pPr>
              <a:defRPr sz="2400">
                <a:solidFill>
                  <a:srgbClr val="0B78BD"/>
                </a:solidFill>
              </a:defRPr>
            </a:lvl2pPr>
            <a:lvl3pPr>
              <a:defRPr sz="2400">
                <a:solidFill>
                  <a:srgbClr val="0B78BD"/>
                </a:solidFill>
              </a:defRPr>
            </a:lvl3pPr>
            <a:lvl4pPr>
              <a:defRPr sz="2400">
                <a:solidFill>
                  <a:srgbClr val="0B78BD"/>
                </a:solidFill>
              </a:defRPr>
            </a:lvl4pPr>
            <a:lvl5pPr>
              <a:defRPr sz="2400">
                <a:solidFill>
                  <a:srgbClr val="0B78BD"/>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004847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4">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083431" y="6103273"/>
            <a:ext cx="1226731" cy="350588"/>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554833" y="6103273"/>
            <a:ext cx="8528598" cy="350588"/>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278976" cy="6567422"/>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28"/>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528"/>
            <a:ext cx="1278976" cy="1279361"/>
          </a:xfrm>
          <a:prstGeom prst="rect">
            <a:avLst/>
          </a:prstGeom>
        </p:spPr>
      </p:pic>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3360" y="1701956"/>
            <a:ext cx="972254" cy="4106307"/>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dirty="0">
                <a:solidFill>
                  <a:schemeClr val="bg1"/>
                </a:solidFill>
              </a:rPr>
              <a:t>AGENDA</a:t>
            </a:r>
          </a:p>
        </p:txBody>
      </p:sp>
      <p:sp>
        <p:nvSpPr>
          <p:cNvPr id="8" name="Segnaposto testo 2">
            <a:extLst>
              <a:ext uri="{FF2B5EF4-FFF2-40B4-BE49-F238E27FC236}">
                <a16:creationId xmlns:a16="http://schemas.microsoft.com/office/drawing/2014/main" id="{CD0B6E79-F9A8-427C-AAAD-533973D8E78E}"/>
              </a:ext>
            </a:extLst>
          </p:cNvPr>
          <p:cNvSpPr>
            <a:spLocks noGrp="1"/>
          </p:cNvSpPr>
          <p:nvPr>
            <p:ph idx="1"/>
          </p:nvPr>
        </p:nvSpPr>
        <p:spPr>
          <a:xfrm>
            <a:off x="1554834" y="1432765"/>
            <a:ext cx="9755328" cy="4178090"/>
          </a:xfrm>
          <a:prstGeom prst="rect">
            <a:avLst/>
          </a:prstGeom>
        </p:spPr>
        <p:txBody>
          <a:bodyPr vert="horz" lIns="91440" tIns="45720" rIns="91440" bIns="45720" rtlCol="0">
            <a:normAutofit/>
          </a:bodyPr>
          <a:lstStyle>
            <a:lvl1pPr>
              <a:defRPr sz="2400">
                <a:solidFill>
                  <a:srgbClr val="0B78BD"/>
                </a:solidFill>
              </a:defRPr>
            </a:lvl1pPr>
            <a:lvl2pPr>
              <a:defRPr sz="2400">
                <a:solidFill>
                  <a:srgbClr val="0B78BD"/>
                </a:solidFill>
              </a:defRPr>
            </a:lvl2pPr>
            <a:lvl3pPr>
              <a:defRPr sz="2400">
                <a:solidFill>
                  <a:srgbClr val="0B78BD"/>
                </a:solidFill>
              </a:defRPr>
            </a:lvl3pPr>
            <a:lvl4pPr>
              <a:defRPr sz="2400">
                <a:solidFill>
                  <a:srgbClr val="0B78BD"/>
                </a:solidFill>
              </a:defRPr>
            </a:lvl4pPr>
            <a:lvl5pPr>
              <a:defRPr sz="2400">
                <a:solidFill>
                  <a:srgbClr val="0B78BD"/>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7792386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Vuota Logo DX">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083431" y="6103273"/>
            <a:ext cx="1226731" cy="350588"/>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634666" y="6103273"/>
            <a:ext cx="9448765" cy="350588"/>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634666" y="303955"/>
            <a:ext cx="10675496" cy="6363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endParaRPr lang="it-IT" dirty="0"/>
          </a:p>
        </p:txBody>
      </p:sp>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3360" y="1701956"/>
            <a:ext cx="972254" cy="4106307"/>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sz="4400" dirty="0">
                <a:solidFill>
                  <a:schemeClr val="bg1"/>
                </a:solidFill>
              </a:rPr>
              <a:t>AGENDA</a:t>
            </a:r>
          </a:p>
        </p:txBody>
      </p:sp>
      <p:pic>
        <p:nvPicPr>
          <p:cNvPr id="12" name="Immagine 11">
            <a:extLst>
              <a:ext uri="{FF2B5EF4-FFF2-40B4-BE49-F238E27FC236}">
                <a16:creationId xmlns:a16="http://schemas.microsoft.com/office/drawing/2014/main" id="{5CB1FD4A-77C8-4549-A446-B69D33385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849" y="4903255"/>
            <a:ext cx="1031894" cy="1032205"/>
          </a:xfrm>
          <a:prstGeom prst="rect">
            <a:avLst/>
          </a:prstGeom>
        </p:spPr>
      </p:pic>
    </p:spTree>
    <p:extLst>
      <p:ext uri="{BB962C8B-B14F-4D97-AF65-F5344CB8AC3E}">
        <p14:creationId xmlns:p14="http://schemas.microsoft.com/office/powerpoint/2010/main" val="33533008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peakerVote">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27300C4-421D-4405-87C1-01BBAA9D102A}"/>
              </a:ext>
            </a:extLst>
          </p:cNvPr>
          <p:cNvSpPr/>
          <p:nvPr userDrawn="1"/>
        </p:nvSpPr>
        <p:spPr>
          <a:xfrm>
            <a:off x="4606949" y="1815468"/>
            <a:ext cx="2498151" cy="23233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28"/>
          </a:p>
        </p:txBody>
      </p:sp>
      <p:sp>
        <p:nvSpPr>
          <p:cNvPr id="3" name="Rettangolo 2">
            <a:extLst>
              <a:ext uri="{FF2B5EF4-FFF2-40B4-BE49-F238E27FC236}">
                <a16:creationId xmlns:a16="http://schemas.microsoft.com/office/drawing/2014/main" id="{3BC52BE1-DA7B-4B4B-A750-43DC5BAFD8E7}"/>
              </a:ext>
            </a:extLst>
          </p:cNvPr>
          <p:cNvSpPr/>
          <p:nvPr userDrawn="1"/>
        </p:nvSpPr>
        <p:spPr>
          <a:xfrm>
            <a:off x="0" y="5311859"/>
            <a:ext cx="11703050" cy="986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5400" b="0" dirty="0">
                <a:solidFill>
                  <a:srgbClr val="0B78BD"/>
                </a:solidFill>
                <a:latin typeface="+mn-lt"/>
              </a:rPr>
              <a:t>Session Title</a:t>
            </a:r>
          </a:p>
        </p:txBody>
      </p:sp>
      <p:sp>
        <p:nvSpPr>
          <p:cNvPr id="5" name="Segnaposto immagine 2">
            <a:extLst>
              <a:ext uri="{FF2B5EF4-FFF2-40B4-BE49-F238E27FC236}">
                <a16:creationId xmlns:a16="http://schemas.microsoft.com/office/drawing/2014/main" id="{87C983A3-DC74-4C7F-BA9E-8FD9BACC7845}"/>
              </a:ext>
            </a:extLst>
          </p:cNvPr>
          <p:cNvSpPr>
            <a:spLocks noGrp="1"/>
          </p:cNvSpPr>
          <p:nvPr>
            <p:ph type="pic" idx="1"/>
          </p:nvPr>
        </p:nvSpPr>
        <p:spPr>
          <a:xfrm>
            <a:off x="4606949" y="1820918"/>
            <a:ext cx="2498151" cy="232330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7" name="CasellaDiTesto 6">
            <a:extLst>
              <a:ext uri="{FF2B5EF4-FFF2-40B4-BE49-F238E27FC236}">
                <a16:creationId xmlns:a16="http://schemas.microsoft.com/office/drawing/2014/main" id="{805D74D9-99C3-442C-94A0-2256DCB3A8AD}"/>
              </a:ext>
            </a:extLst>
          </p:cNvPr>
          <p:cNvSpPr txBox="1"/>
          <p:nvPr userDrawn="1"/>
        </p:nvSpPr>
        <p:spPr>
          <a:xfrm>
            <a:off x="4606949" y="4264489"/>
            <a:ext cx="2498151" cy="523220"/>
          </a:xfrm>
          <a:prstGeom prst="rect">
            <a:avLst/>
          </a:prstGeom>
          <a:noFill/>
        </p:spPr>
        <p:txBody>
          <a:bodyPr wrap="square" rtlCol="0">
            <a:spAutoFit/>
          </a:bodyPr>
          <a:lstStyle/>
          <a:p>
            <a:pPr algn="ctr"/>
            <a:r>
              <a:rPr lang="it-IT" sz="2800" dirty="0">
                <a:solidFill>
                  <a:schemeClr val="bg1"/>
                </a:solidFill>
              </a:rPr>
              <a:t>Please Vote</a:t>
            </a:r>
          </a:p>
        </p:txBody>
      </p:sp>
    </p:spTree>
    <p:extLst>
      <p:ext uri="{BB962C8B-B14F-4D97-AF65-F5344CB8AC3E}">
        <p14:creationId xmlns:p14="http://schemas.microsoft.com/office/powerpoint/2010/main" val="7988123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083431" y="6103273"/>
            <a:ext cx="1226731" cy="350588"/>
          </a:xfrm>
          <a:prstGeom prst="rect">
            <a:avLst/>
          </a:prstGeom>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520335" y="6103273"/>
            <a:ext cx="7563096" cy="350588"/>
          </a:xfrm>
          <a:prstGeom prst="rect">
            <a:avLst/>
          </a:prstGeom>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520335" y="303955"/>
            <a:ext cx="8789827" cy="636393"/>
          </a:xfrm>
          <a:prstGeom prst="rect">
            <a:avLst/>
          </a:prstGeom>
        </p:spPr>
        <p:txBody>
          <a:bodyPr vert="horz" lIns="91440" tIns="45720" rIns="91440" bIns="45720" rtlCol="0" anchor="ctr">
            <a:normAutofit/>
          </a:bodyPr>
          <a:lstStyle>
            <a:lvl1pPr algn="ctr">
              <a:defRPr>
                <a:solidFill>
                  <a:srgbClr val="0B78BD"/>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2">
            <a:alphaModFix/>
          </a:blip>
          <a:srcRect l="28831" r="30600"/>
          <a:stretch/>
        </p:blipFill>
        <p:spPr>
          <a:xfrm>
            <a:off x="0" y="0"/>
            <a:ext cx="2282095" cy="6584950"/>
          </a:xfrm>
          <a:prstGeom prst="rect">
            <a:avLst/>
          </a:prstGeom>
          <a:noFill/>
          <a:ln>
            <a:noFill/>
          </a:ln>
        </p:spPr>
      </p:pic>
      <p:pic>
        <p:nvPicPr>
          <p:cNvPr id="7" name="Immagine 6">
            <a:extLst>
              <a:ext uri="{FF2B5EF4-FFF2-40B4-BE49-F238E27FC236}">
                <a16:creationId xmlns:a16="http://schemas.microsoft.com/office/drawing/2014/main" id="{E06A4069-F726-4503-98B9-94A133FC05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80849" y="4903255"/>
            <a:ext cx="1031894" cy="1032205"/>
          </a:xfrm>
          <a:prstGeom prst="rect">
            <a:avLst/>
          </a:prstGeom>
        </p:spPr>
      </p:pic>
    </p:spTree>
    <p:extLst>
      <p:ext uri="{BB962C8B-B14F-4D97-AF65-F5344CB8AC3E}">
        <p14:creationId xmlns:p14="http://schemas.microsoft.com/office/powerpoint/2010/main" val="19863775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75000"/>
          </a:schemeClr>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0A40383-6BE9-4A38-84CE-E391022B5B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0235" y="698935"/>
            <a:ext cx="10682581" cy="5582913"/>
          </a:xfrm>
          <a:prstGeom prst="rect">
            <a:avLst/>
          </a:prstGeom>
          <a:effectLst>
            <a:outerShdw dist="50800" dir="5400000" algn="ctr" rotWithShape="0">
              <a:srgbClr val="000000">
                <a:alpha val="16000"/>
              </a:srgbClr>
            </a:outerShdw>
          </a:effectLst>
        </p:spPr>
      </p:pic>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04650" y="303103"/>
            <a:ext cx="8890138" cy="636393"/>
          </a:xfrm>
          <a:prstGeom prst="rect">
            <a:avLst/>
          </a:prstGeom>
        </p:spPr>
        <p:txBody>
          <a:bodyPr vert="horz" lIns="91440" tIns="45720" rIns="91440" bIns="45720" rtlCol="0" anchor="ctr">
            <a:normAutofit/>
          </a:bodyPr>
          <a:lstStyle>
            <a:lvl1pPr algn="ctr">
              <a:defRPr>
                <a:solidFill>
                  <a:schemeClr val="bg1"/>
                </a:solidFill>
                <a:latin typeface="+mn-lt"/>
              </a:defRPr>
            </a:lvl1pPr>
          </a:lstStyle>
          <a:p>
            <a:r>
              <a:rPr lang="it-IT" dirty="0"/>
              <a:t>Demo</a:t>
            </a:r>
          </a:p>
        </p:txBody>
      </p:sp>
    </p:spTree>
    <p:extLst>
      <p:ext uri="{BB962C8B-B14F-4D97-AF65-F5344CB8AC3E}">
        <p14:creationId xmlns:p14="http://schemas.microsoft.com/office/powerpoint/2010/main" val="204972795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Demo">
    <p:bg>
      <p:bgPr>
        <a:solidFill>
          <a:schemeClr val="accent1">
            <a:lumMod val="75000"/>
          </a:schemeClr>
        </a:solidFill>
        <a:effectLst/>
      </p:bgPr>
    </p:bg>
    <p:spTree>
      <p:nvGrpSpPr>
        <p:cNvPr id="1" name=""/>
        <p:cNvGrpSpPr/>
        <p:nvPr/>
      </p:nvGrpSpPr>
      <p:grpSpPr>
        <a:xfrm>
          <a:off x="0" y="0"/>
          <a:ext cx="0" cy="0"/>
          <a:chOff x="0" y="0"/>
          <a:chExt cx="0" cy="0"/>
        </a:xfrm>
      </p:grpSpPr>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04650" y="303103"/>
            <a:ext cx="8890138" cy="636393"/>
          </a:xfrm>
          <a:prstGeom prst="rect">
            <a:avLst/>
          </a:prstGeom>
        </p:spPr>
        <p:txBody>
          <a:bodyPr vert="horz" lIns="91440" tIns="45720" rIns="91440" bIns="45720" rtlCol="0" anchor="ctr">
            <a:normAutofit/>
          </a:bodyPr>
          <a:lstStyle>
            <a:lvl1pPr algn="ctr">
              <a:defRPr>
                <a:solidFill>
                  <a:schemeClr val="bg1"/>
                </a:solidFill>
                <a:latin typeface="+mn-lt"/>
              </a:defRPr>
            </a:lvl1pPr>
          </a:lstStyle>
          <a:p>
            <a:r>
              <a:rPr lang="it-IT" dirty="0"/>
              <a:t>Demo</a:t>
            </a:r>
          </a:p>
        </p:txBody>
      </p:sp>
      <p:pic>
        <p:nvPicPr>
          <p:cNvPr id="5" name="Immagine 4">
            <a:extLst>
              <a:ext uri="{FF2B5EF4-FFF2-40B4-BE49-F238E27FC236}">
                <a16:creationId xmlns:a16="http://schemas.microsoft.com/office/drawing/2014/main" id="{83D0796F-BFCB-4198-B194-80E21C27AA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5250" y="1792758"/>
            <a:ext cx="3668935" cy="2999435"/>
          </a:xfrm>
          <a:prstGeom prst="rect">
            <a:avLst/>
          </a:prstGeom>
        </p:spPr>
      </p:pic>
    </p:spTree>
    <p:extLst>
      <p:ext uri="{BB962C8B-B14F-4D97-AF65-F5344CB8AC3E}">
        <p14:creationId xmlns:p14="http://schemas.microsoft.com/office/powerpoint/2010/main" val="8691391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preserve="1" userDrawn="1">
  <p:cSld name="Title">
    <p:bg>
      <p:bgPr>
        <a:solidFill>
          <a:schemeClr val="bg1"/>
        </a:solidFill>
        <a:effectLst/>
      </p:bgPr>
    </p:bg>
    <p:spTree>
      <p:nvGrpSpPr>
        <p:cNvPr id="1" name="Shape 9"/>
        <p:cNvGrpSpPr/>
        <p:nvPr/>
      </p:nvGrpSpPr>
      <p:grpSpPr>
        <a:xfrm>
          <a:off x="0" y="0"/>
          <a:ext cx="0" cy="0"/>
          <a:chOff x="0" y="0"/>
          <a:chExt cx="0" cy="0"/>
        </a:xfrm>
      </p:grpSpPr>
      <p:sp>
        <p:nvSpPr>
          <p:cNvPr id="4" name="CasellaDiTesto 3">
            <a:extLst>
              <a:ext uri="{FF2B5EF4-FFF2-40B4-BE49-F238E27FC236}">
                <a16:creationId xmlns:a16="http://schemas.microsoft.com/office/drawing/2014/main" id="{6B34FBF1-8022-4793-BD04-5A3F2FAB2B51}"/>
              </a:ext>
            </a:extLst>
          </p:cNvPr>
          <p:cNvSpPr txBox="1"/>
          <p:nvPr userDrawn="1"/>
        </p:nvSpPr>
        <p:spPr>
          <a:xfrm>
            <a:off x="809688" y="159465"/>
            <a:ext cx="10083675" cy="748988"/>
          </a:xfrm>
          <a:prstGeom prst="rect">
            <a:avLst/>
          </a:prstGeom>
          <a:noFill/>
        </p:spPr>
        <p:txBody>
          <a:bodyPr wrap="square" rtlCol="0">
            <a:spAutoFit/>
          </a:bodyPr>
          <a:lstStyle/>
          <a:p>
            <a:pPr algn="ctr"/>
            <a:r>
              <a:rPr lang="it-IT" sz="4267" b="1" dirty="0">
                <a:solidFill>
                  <a:srgbClr val="0B78BD"/>
                </a:solidFill>
                <a:latin typeface="Segoe UI" panose="020B0502040204020203" pitchFamily="34" charset="0"/>
                <a:cs typeface="Segoe UI" panose="020B0502040204020203" pitchFamily="34" charset="0"/>
              </a:rPr>
              <a:t>Thanks to</a:t>
            </a:r>
          </a:p>
        </p:txBody>
      </p:sp>
      <p:pic>
        <p:nvPicPr>
          <p:cNvPr id="21" name="Immagine 20" descr="Immagine che contiene testo, bigliettodavisita, grafica vettoriale&#10;&#10;Descrizione generata automaticamente">
            <a:extLst>
              <a:ext uri="{FF2B5EF4-FFF2-40B4-BE49-F238E27FC236}">
                <a16:creationId xmlns:a16="http://schemas.microsoft.com/office/drawing/2014/main" id="{C8E6F388-7C62-4230-8DC6-8218AD2A80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7746" y="5100336"/>
            <a:ext cx="1007558" cy="1007861"/>
          </a:xfrm>
          <a:prstGeom prst="rect">
            <a:avLst/>
          </a:prstGeom>
        </p:spPr>
      </p:pic>
      <p:pic>
        <p:nvPicPr>
          <p:cNvPr id="11" name="Immagine 10" descr="Immagine che contiene testo, clipart, grafica vettoriale, segnale&#10;&#10;Descrizione generata automaticamente">
            <a:extLst>
              <a:ext uri="{FF2B5EF4-FFF2-40B4-BE49-F238E27FC236}">
                <a16:creationId xmlns:a16="http://schemas.microsoft.com/office/drawing/2014/main" id="{2BC806B2-3C63-4BEF-AAE6-CFCC7F13DAE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82970" y="5234652"/>
            <a:ext cx="727175" cy="727394"/>
          </a:xfrm>
          <a:prstGeom prst="rect">
            <a:avLst/>
          </a:prstGeom>
        </p:spPr>
      </p:pic>
      <p:pic>
        <p:nvPicPr>
          <p:cNvPr id="5" name="Immagine 4">
            <a:extLst>
              <a:ext uri="{FF2B5EF4-FFF2-40B4-BE49-F238E27FC236}">
                <a16:creationId xmlns:a16="http://schemas.microsoft.com/office/drawing/2014/main" id="{13CBCB05-3F96-488C-A71D-1C49D39D012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13498" y="5092826"/>
            <a:ext cx="1800388" cy="900466"/>
          </a:xfrm>
          <a:prstGeom prst="rect">
            <a:avLst/>
          </a:prstGeom>
        </p:spPr>
      </p:pic>
      <p:sp>
        <p:nvSpPr>
          <p:cNvPr id="12" name="Titolo 11">
            <a:extLst>
              <a:ext uri="{FF2B5EF4-FFF2-40B4-BE49-F238E27FC236}">
                <a16:creationId xmlns:a16="http://schemas.microsoft.com/office/drawing/2014/main" id="{E65E49AD-ED5A-CFAD-5BC8-67CD236B3698}"/>
              </a:ext>
            </a:extLst>
          </p:cNvPr>
          <p:cNvSpPr>
            <a:spLocks noGrp="1"/>
          </p:cNvSpPr>
          <p:nvPr>
            <p:ph type="title" hasCustomPrompt="1"/>
          </p:nvPr>
        </p:nvSpPr>
        <p:spPr>
          <a:xfrm>
            <a:off x="799482" y="-1688764"/>
            <a:ext cx="10093881" cy="1272786"/>
          </a:xfrm>
          <a:prstGeom prst="rect">
            <a:avLst/>
          </a:prstGeom>
        </p:spPr>
        <p:txBody>
          <a:bodyPr/>
          <a:lstStyle/>
          <a:p>
            <a:r>
              <a:rPr lang="it-IT" dirty="0"/>
              <a:t>Sponsor</a:t>
            </a:r>
          </a:p>
        </p:txBody>
      </p:sp>
      <p:pic>
        <p:nvPicPr>
          <p:cNvPr id="15" name="Picture 14" descr="A logo with a black background&#10;&#10;AI-generated content may be incorrect.">
            <a:extLst>
              <a:ext uri="{FF2B5EF4-FFF2-40B4-BE49-F238E27FC236}">
                <a16:creationId xmlns:a16="http://schemas.microsoft.com/office/drawing/2014/main" id="{0CD309AC-1421-4142-D487-9716414B5AD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509202" y="959423"/>
            <a:ext cx="5591530" cy="2796608"/>
          </a:xfrm>
          <a:prstGeom prst="rect">
            <a:avLst/>
          </a:prstGeom>
        </p:spPr>
      </p:pic>
      <p:pic>
        <p:nvPicPr>
          <p:cNvPr id="17" name="Picture 16" descr="A logo with blue squares and arrow&#10;&#10;AI-generated content may be incorrect.">
            <a:extLst>
              <a:ext uri="{FF2B5EF4-FFF2-40B4-BE49-F238E27FC236}">
                <a16:creationId xmlns:a16="http://schemas.microsoft.com/office/drawing/2014/main" id="{28290EA6-4AC8-E19E-72D5-68B12BA7C5D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37069" y="3586410"/>
            <a:ext cx="2437994" cy="1219365"/>
          </a:xfrm>
          <a:prstGeom prst="rect">
            <a:avLst/>
          </a:prstGeom>
        </p:spPr>
      </p:pic>
      <p:pic>
        <p:nvPicPr>
          <p:cNvPr id="19" name="Picture 18" descr="A black and blue logo&#10;&#10;AI-generated content may be incorrect.">
            <a:extLst>
              <a:ext uri="{FF2B5EF4-FFF2-40B4-BE49-F238E27FC236}">
                <a16:creationId xmlns:a16="http://schemas.microsoft.com/office/drawing/2014/main" id="{29271295-7C7D-8AE3-7BE8-26129B1408A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77672" y="3586410"/>
            <a:ext cx="2437995" cy="1219365"/>
          </a:xfrm>
          <a:prstGeom prst="rect">
            <a:avLst/>
          </a:prstGeom>
        </p:spPr>
      </p:pic>
      <p:pic>
        <p:nvPicPr>
          <p:cNvPr id="23" name="Picture 22" descr="A black background with a black square&#10;&#10;AI-generated content may be incorrect.">
            <a:extLst>
              <a:ext uri="{FF2B5EF4-FFF2-40B4-BE49-F238E27FC236}">
                <a16:creationId xmlns:a16="http://schemas.microsoft.com/office/drawing/2014/main" id="{35BE7DA4-CDAD-3030-9AA8-267F20AA785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07371" y="3586410"/>
            <a:ext cx="2437994" cy="1219365"/>
          </a:xfrm>
          <a:prstGeom prst="rect">
            <a:avLst/>
          </a:prstGeom>
        </p:spPr>
      </p:pic>
      <p:pic>
        <p:nvPicPr>
          <p:cNvPr id="25" name="Picture 24" descr="A logo with blue and black text&#10;&#10;AI-generated content may be incorrect.">
            <a:extLst>
              <a:ext uri="{FF2B5EF4-FFF2-40B4-BE49-F238E27FC236}">
                <a16:creationId xmlns:a16="http://schemas.microsoft.com/office/drawing/2014/main" id="{46212FD0-D82E-663C-D3AD-25B42444C9A8}"/>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347974" y="3586409"/>
            <a:ext cx="2437995" cy="1219365"/>
          </a:xfrm>
          <a:prstGeom prst="rect">
            <a:avLst/>
          </a:prstGeom>
        </p:spPr>
      </p:pic>
      <p:pic>
        <p:nvPicPr>
          <p:cNvPr id="27" name="Picture 26" descr="A close-up of a logo&#10;&#10;AI-generated content may be incorrect.">
            <a:extLst>
              <a:ext uri="{FF2B5EF4-FFF2-40B4-BE49-F238E27FC236}">
                <a16:creationId xmlns:a16="http://schemas.microsoft.com/office/drawing/2014/main" id="{4818B737-1FD9-9942-3124-6118629845AE}"/>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8866" y="1118154"/>
            <a:ext cx="4956795" cy="2479144"/>
          </a:xfrm>
          <a:prstGeom prst="rect">
            <a:avLst/>
          </a:prstGeom>
        </p:spPr>
      </p:pic>
    </p:spTree>
    <p:extLst>
      <p:ext uri="{BB962C8B-B14F-4D97-AF65-F5344CB8AC3E}">
        <p14:creationId xmlns:p14="http://schemas.microsoft.com/office/powerpoint/2010/main" val="305751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eakerVote">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27300C4-421D-4405-87C1-01BBAA9D102A}"/>
              </a:ext>
            </a:extLst>
          </p:cNvPr>
          <p:cNvSpPr/>
          <p:nvPr userDrawn="1"/>
        </p:nvSpPr>
        <p:spPr>
          <a:xfrm>
            <a:off x="6402796" y="1923260"/>
            <a:ext cx="2498151" cy="23233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ttangolo 2">
            <a:extLst>
              <a:ext uri="{FF2B5EF4-FFF2-40B4-BE49-F238E27FC236}">
                <a16:creationId xmlns:a16="http://schemas.microsoft.com/office/drawing/2014/main" id="{3BC52BE1-DA7B-4B4B-A750-43DC5BAFD8E7}"/>
              </a:ext>
            </a:extLst>
          </p:cNvPr>
          <p:cNvSpPr/>
          <p:nvPr userDrawn="1"/>
        </p:nvSpPr>
        <p:spPr>
          <a:xfrm>
            <a:off x="0" y="5311859"/>
            <a:ext cx="11703050" cy="986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5400" b="0" i="0" u="none" strike="noStrike" kern="1200" cap="none" spc="0" normalizeH="0" baseline="0" noProof="0" dirty="0">
                <a:ln>
                  <a:noFill/>
                </a:ln>
                <a:solidFill>
                  <a:srgbClr val="0B78BD"/>
                </a:solidFill>
                <a:effectLst/>
                <a:uLnTx/>
                <a:uFillTx/>
                <a:latin typeface="Calibri" panose="020F0502020204030204"/>
                <a:ea typeface="+mn-ea"/>
                <a:cs typeface="+mn-cs"/>
              </a:rPr>
              <a:t>THANK YOU!!!</a:t>
            </a:r>
          </a:p>
        </p:txBody>
      </p:sp>
      <p:sp>
        <p:nvSpPr>
          <p:cNvPr id="5" name="Segnaposto immagine 2">
            <a:extLst>
              <a:ext uri="{FF2B5EF4-FFF2-40B4-BE49-F238E27FC236}">
                <a16:creationId xmlns:a16="http://schemas.microsoft.com/office/drawing/2014/main" id="{87C983A3-DC74-4C7F-BA9E-8FD9BACC7845}"/>
              </a:ext>
            </a:extLst>
          </p:cNvPr>
          <p:cNvSpPr>
            <a:spLocks noGrp="1"/>
          </p:cNvSpPr>
          <p:nvPr>
            <p:ph type="pic" idx="1"/>
          </p:nvPr>
        </p:nvSpPr>
        <p:spPr>
          <a:xfrm>
            <a:off x="6402796" y="1928710"/>
            <a:ext cx="2498151" cy="232330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pic>
        <p:nvPicPr>
          <p:cNvPr id="2" name="Immagine 3" descr="Immagine che contiene grafica vettoriale&#10;&#10;Descrizione generata automaticamente">
            <a:extLst>
              <a:ext uri="{FF2B5EF4-FFF2-40B4-BE49-F238E27FC236}">
                <a16:creationId xmlns:a16="http://schemas.microsoft.com/office/drawing/2014/main" id="{7C441C78-08E4-4B75-9E79-2016E6D16E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391" y="1585194"/>
            <a:ext cx="3656746" cy="2999435"/>
          </a:xfrm>
          <a:prstGeom prst="rect">
            <a:avLst/>
          </a:prstGeom>
        </p:spPr>
      </p:pic>
      <p:sp>
        <p:nvSpPr>
          <p:cNvPr id="8" name="Segnaposto titolo 1">
            <a:extLst>
              <a:ext uri="{FF2B5EF4-FFF2-40B4-BE49-F238E27FC236}">
                <a16:creationId xmlns:a16="http://schemas.microsoft.com/office/drawing/2014/main" id="{5E42B1C5-EC35-62BC-539E-AFCD95AF49BD}"/>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chemeClr val="bg1"/>
                </a:solidFill>
                <a:latin typeface="Segoe UI" panose="020B0502040204020203" pitchFamily="34" charset="0"/>
                <a:ea typeface="+mj-ea"/>
                <a:cs typeface="Segoe UI" panose="020B0502040204020203" pitchFamily="34" charset="0"/>
              </a:defRPr>
            </a:lvl1pPr>
          </a:lstStyle>
          <a:p>
            <a:endParaRPr lang="it-IT" dirty="0"/>
          </a:p>
        </p:txBody>
      </p:sp>
    </p:spTree>
    <p:extLst>
      <p:ext uri="{BB962C8B-B14F-4D97-AF65-F5344CB8AC3E}">
        <p14:creationId xmlns:p14="http://schemas.microsoft.com/office/powerpoint/2010/main" val="2728376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083431" y="6103273"/>
            <a:ext cx="1226731" cy="350588"/>
          </a:xfrm>
          <a:prstGeom prst="rect">
            <a:avLst/>
          </a:prstGeom>
        </p:spPr>
        <p:txBody>
          <a:bodyPr/>
          <a:lstStyle>
            <a:lvl1pPr>
              <a:defRPr/>
            </a:lvl1pPr>
          </a:lstStyle>
          <a:p>
            <a:pPr defTabSz="914400">
              <a:defRPr/>
            </a:pPr>
            <a:r>
              <a:rPr lang="it-IT" sz="1800">
                <a:solidFill>
                  <a:prstClr val="black"/>
                </a:solidFill>
              </a:rPr>
              <a:t>#AzureDayRome</a:t>
            </a:r>
            <a:endParaRPr lang="it-IT" sz="1800" dirty="0">
              <a:solidFill>
                <a:prstClr val="black"/>
              </a:solidFill>
            </a:endParaRP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520335" y="6103273"/>
            <a:ext cx="7563096" cy="350588"/>
          </a:xfrm>
          <a:prstGeom prst="rect">
            <a:avLst/>
          </a:prstGeom>
        </p:spPr>
        <p:txBody>
          <a:bodyPr/>
          <a:lstStyle/>
          <a:p>
            <a:pPr defTabSz="914400">
              <a:defRPr/>
            </a:pPr>
            <a:endParaRPr lang="it-IT" sz="1800">
              <a:solidFill>
                <a:prstClr val="black"/>
              </a:solidFill>
            </a:endParaRPr>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520335" y="303955"/>
            <a:ext cx="8789827" cy="636393"/>
          </a:xfrm>
          <a:prstGeom prst="rect">
            <a:avLst/>
          </a:prstGeom>
        </p:spPr>
        <p:txBody>
          <a:bodyPr vert="horz" lIns="91440" tIns="45720" rIns="91440" bIns="45720" rtlCol="0" anchor="ctr">
            <a:normAutofit/>
          </a:bodyPr>
          <a:lstStyle>
            <a:lvl1pPr algn="ctr">
              <a:defRPr>
                <a:solidFill>
                  <a:srgbClr val="0B78BD"/>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2">
            <a:alphaModFix/>
          </a:blip>
          <a:srcRect l="28831" r="30600"/>
          <a:stretch/>
        </p:blipFill>
        <p:spPr>
          <a:xfrm>
            <a:off x="0" y="0"/>
            <a:ext cx="2282095" cy="6584950"/>
          </a:xfrm>
          <a:prstGeom prst="rect">
            <a:avLst/>
          </a:prstGeom>
          <a:noFill/>
          <a:ln>
            <a:noFill/>
          </a:ln>
        </p:spPr>
      </p:pic>
      <p:pic>
        <p:nvPicPr>
          <p:cNvPr id="7" name="Immagine 6">
            <a:extLst>
              <a:ext uri="{FF2B5EF4-FFF2-40B4-BE49-F238E27FC236}">
                <a16:creationId xmlns:a16="http://schemas.microsoft.com/office/drawing/2014/main" id="{E06A4069-F726-4503-98B9-94A133FC05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80849" y="4903255"/>
            <a:ext cx="1031894" cy="1032205"/>
          </a:xfrm>
          <a:prstGeom prst="rect">
            <a:avLst/>
          </a:prstGeom>
        </p:spPr>
      </p:pic>
    </p:spTree>
    <p:extLst>
      <p:ext uri="{BB962C8B-B14F-4D97-AF65-F5344CB8AC3E}">
        <p14:creationId xmlns:p14="http://schemas.microsoft.com/office/powerpoint/2010/main" val="413899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reserve="1">
  <p:cSld name="1_Title">
    <p:bg>
      <p:bgPr>
        <a:solidFill>
          <a:srgbClr val="0B78BD"/>
        </a:soli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hasCustomPrompt="1"/>
          </p:nvPr>
        </p:nvSpPr>
        <p:spPr>
          <a:xfrm>
            <a:off x="579632" y="3851575"/>
            <a:ext cx="10486207" cy="2210619"/>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4800"/>
              <a:buNone/>
              <a:defRPr sz="6600" b="1">
                <a:solidFill>
                  <a:srgbClr val="FFFFFF"/>
                </a:solidFill>
                <a:latin typeface="Segoe UI" panose="020B0502040204020203" pitchFamily="34" charset="0"/>
                <a:cs typeface="Segoe UI" panose="020B0502040204020203" pitchFamily="34" charset="0"/>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dirty="0"/>
              <a:t>DEMO</a:t>
            </a:r>
            <a:endParaRPr dirty="0"/>
          </a:p>
        </p:txBody>
      </p:sp>
      <p:pic>
        <p:nvPicPr>
          <p:cNvPr id="2" name="Immagine 4">
            <a:extLst>
              <a:ext uri="{FF2B5EF4-FFF2-40B4-BE49-F238E27FC236}">
                <a16:creationId xmlns:a16="http://schemas.microsoft.com/office/drawing/2014/main" id="{A3365441-1B3A-1755-3788-55A01EC64D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91678" y="649709"/>
            <a:ext cx="3668935" cy="2999435"/>
          </a:xfrm>
          <a:prstGeom prst="rect">
            <a:avLst/>
          </a:prstGeom>
        </p:spPr>
      </p:pic>
    </p:spTree>
    <p:extLst>
      <p:ext uri="{BB962C8B-B14F-4D97-AF65-F5344CB8AC3E}">
        <p14:creationId xmlns:p14="http://schemas.microsoft.com/office/powerpoint/2010/main" val="412076293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theme" Target="../theme/theme3.xml"/><Relationship Id="rId12"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1.png"/><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slideLayout" Target="../slideLayouts/slideLayout67.xml"/><Relationship Id="rId13" Type="http://schemas.openxmlformats.org/officeDocument/2006/relationships/slideLayout" Target="../slideLayouts/slideLayout68.xml"/><Relationship Id="rId14" Type="http://schemas.openxmlformats.org/officeDocument/2006/relationships/slideLayout" Target="../slideLayouts/slideLayout69.xml"/><Relationship Id="rId15" Type="http://schemas.openxmlformats.org/officeDocument/2006/relationships/theme" Target="../theme/theme6.xml"/><Relationship Id="rId16"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B78BD"/>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FA54CC7-9A7A-4045-B6C3-58856AE6AEB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7528"/>
            <a:ext cx="1278976" cy="1279361"/>
          </a:xfrm>
          <a:prstGeom prst="rect">
            <a:avLst/>
          </a:prstGeom>
        </p:spPr>
      </p:pic>
    </p:spTree>
    <p:extLst>
      <p:ext uri="{BB962C8B-B14F-4D97-AF65-F5344CB8AC3E}">
        <p14:creationId xmlns:p14="http://schemas.microsoft.com/office/powerpoint/2010/main" val="368255347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4" r:id="rId3"/>
    <p:sldLayoutId id="2147483755" r:id="rId4"/>
    <p:sldLayoutId id="2147483756" r:id="rId5"/>
    <p:sldLayoutId id="2147483757" r:id="rId6"/>
    <p:sldLayoutId id="2147483758" r:id="rId7"/>
    <p:sldLayoutId id="2147483759" r:id="rId8"/>
    <p:sldLayoutId id="2147483763" r:id="rId9"/>
    <p:sldLayoutId id="2147483764"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0"/>
            <a:ext cx="1278976" cy="6567422"/>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28"/>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1554834" y="1261834"/>
            <a:ext cx="9755328" cy="4620722"/>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083431" y="6103273"/>
            <a:ext cx="1226731" cy="350588"/>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1554833" y="6103273"/>
            <a:ext cx="8528598" cy="3505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7528"/>
            <a:ext cx="1278976" cy="1279361"/>
          </a:xfrm>
          <a:prstGeom prst="rect">
            <a:avLst/>
          </a:prstGeom>
        </p:spPr>
      </p:pic>
    </p:spTree>
    <p:extLst>
      <p:ext uri="{BB962C8B-B14F-4D97-AF65-F5344CB8AC3E}">
        <p14:creationId xmlns:p14="http://schemas.microsoft.com/office/powerpoint/2010/main" val="726891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33" r:id="rId12"/>
  </p:sldLayoutIdLst>
  <p:txStyles>
    <p:title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B78B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B78BD"/>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B78B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1"/>
            <a:ext cx="11703050" cy="1148145"/>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28"/>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553645" y="1261834"/>
            <a:ext cx="10756518" cy="4620722"/>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083431" y="6103273"/>
            <a:ext cx="1226731" cy="350588"/>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553645" y="6103273"/>
            <a:ext cx="9529786" cy="3505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 y="-17527"/>
            <a:ext cx="1165323" cy="1165674"/>
          </a:xfrm>
          <a:prstGeom prst="rect">
            <a:avLst/>
          </a:prstGeom>
        </p:spPr>
      </p:pic>
    </p:spTree>
    <p:extLst>
      <p:ext uri="{BB962C8B-B14F-4D97-AF65-F5344CB8AC3E}">
        <p14:creationId xmlns:p14="http://schemas.microsoft.com/office/powerpoint/2010/main" val="35292419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7" r:id="rId6"/>
    <p:sldLayoutId id="2147483728" r:id="rId7"/>
    <p:sldLayoutId id="2147483729" r:id="rId8"/>
    <p:sldLayoutId id="2147483730" r:id="rId9"/>
    <p:sldLayoutId id="2147483731" r:id="rId10"/>
  </p:sldLayoutIdLst>
  <p:txStyles>
    <p:title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B78B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B78BD"/>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B78B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554834" y="303955"/>
            <a:ext cx="9755328" cy="636393"/>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1554834" y="1261834"/>
            <a:ext cx="9755328" cy="4620722"/>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083431" y="6103273"/>
            <a:ext cx="1226731" cy="350588"/>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1554833" y="6103273"/>
            <a:ext cx="8528598" cy="3505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7528"/>
            <a:ext cx="1278976" cy="1279361"/>
          </a:xfrm>
          <a:prstGeom prst="rect">
            <a:avLst/>
          </a:prstGeom>
        </p:spPr>
      </p:pic>
      <p:pic>
        <p:nvPicPr>
          <p:cNvPr id="8" name="Immagine 7">
            <a:extLst>
              <a:ext uri="{FF2B5EF4-FFF2-40B4-BE49-F238E27FC236}">
                <a16:creationId xmlns:a16="http://schemas.microsoft.com/office/drawing/2014/main" id="{CC7B11A8-B49B-4B10-A7C4-40A2FA2540E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23540" y="106049"/>
            <a:ext cx="1031894" cy="1032205"/>
          </a:xfrm>
          <a:prstGeom prst="rect">
            <a:avLst/>
          </a:prstGeom>
        </p:spPr>
      </p:pic>
    </p:spTree>
    <p:extLst>
      <p:ext uri="{BB962C8B-B14F-4D97-AF65-F5344CB8AC3E}">
        <p14:creationId xmlns:p14="http://schemas.microsoft.com/office/powerpoint/2010/main" val="39409226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B78B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B78BD"/>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B78B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0"/>
            <a:ext cx="2269556" cy="6567422"/>
          </a:xfrm>
          <a:prstGeom prst="rect">
            <a:avLst/>
          </a:prstGeom>
          <a:solidFill>
            <a:srgbClr val="0B78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28"/>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2520335" y="303955"/>
            <a:ext cx="8789827" cy="636393"/>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2520335" y="1261834"/>
            <a:ext cx="8789827" cy="4620722"/>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083431" y="6103273"/>
            <a:ext cx="1226731" cy="350588"/>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2520335" y="6103273"/>
            <a:ext cx="7563096" cy="3505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95289" y="17529"/>
            <a:ext cx="1278976" cy="1279361"/>
          </a:xfrm>
          <a:prstGeom prst="rect">
            <a:avLst/>
          </a:prstGeom>
        </p:spPr>
      </p:pic>
    </p:spTree>
    <p:extLst>
      <p:ext uri="{BB962C8B-B14F-4D97-AF65-F5344CB8AC3E}">
        <p14:creationId xmlns:p14="http://schemas.microsoft.com/office/powerpoint/2010/main" val="3523896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B78B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B78BD"/>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B78B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B78B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B78BD"/>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FA54CC7-9A7A-4045-B6C3-58856AE6AEB3}"/>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17528"/>
            <a:ext cx="1278976" cy="1279361"/>
          </a:xfrm>
          <a:prstGeom prst="rect">
            <a:avLst/>
          </a:prstGeom>
        </p:spPr>
      </p:pic>
    </p:spTree>
    <p:extLst>
      <p:ext uri="{BB962C8B-B14F-4D97-AF65-F5344CB8AC3E}">
        <p14:creationId xmlns:p14="http://schemas.microsoft.com/office/powerpoint/2010/main" val="1506542201"/>
      </p:ext>
    </p:extLst>
  </p:cSld>
  <p:clrMap bg1="lt1" tx1="dk1" bg2="lt2" tx2="dk2" accent1="accent1" accent2="accent2" accent3="accent3" accent4="accent4" accent5="accent5" accent6="accent6" hlink="hlink" folHlink="folHlink"/>
  <p:sldLayoutIdLst>
    <p:sldLayoutId id="2147483696" r:id="rId1"/>
    <p:sldLayoutId id="2147483700" r:id="rId2"/>
    <p:sldLayoutId id="2147483701" r:id="rId3"/>
    <p:sldLayoutId id="2147483702" r:id="rId4"/>
    <p:sldLayoutId id="2147483685" r:id="rId5"/>
    <p:sldLayoutId id="2147483703" r:id="rId6"/>
    <p:sldLayoutId id="2147483705" r:id="rId7"/>
    <p:sldLayoutId id="2147483704" r:id="rId8"/>
    <p:sldLayoutId id="2147483707" r:id="rId9"/>
    <p:sldLayoutId id="2147483697" r:id="rId10"/>
    <p:sldLayoutId id="2147483706" r:id="rId11"/>
    <p:sldLayoutId id="2147483698" r:id="rId12"/>
    <p:sldLayoutId id="2147483732" r:id="rId13"/>
    <p:sldLayoutId id="214748369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lide Title"/>
          <p:cNvSpPr>
            <a:spLocks noGrp="1"/>
          </p:cNvSpPr>
          <p:nvPr>
            <p:ph type="ctrTitle"/>
          </p:nvPr>
        </p:nvSpPr>
        <p:spPr/>
        <p:txBody>
          <a:bodyPr/>
          <a:lstStyle/>
          <a:p>
            <a:r>
              <a:t>Session Banner - Mastering Distributed AI Agent Orchestration on Azure</a:t>
            </a:r>
          </a:p>
        </p:txBody>
      </p:sp>
      <p:pic descr="Visual banner image representing the conference session 'Mastering Distributed AI Agent Orchestration on Azure' by Antonio Liccardi, Antonio Venditti. This is a decorative element for the presentation." title="Banner for Mastering Distributed AI Agent Orchestration on Azure by Antonio Liccardi, Antonio Venditti" a:descr="Visual banner image representing the conference session 'Mastering Distributed AI Agent Orchestration on Azure' by Antonio Liccardi, Antonio Venditti. This is a decorative element for the presentation.">
        <p:nvPicPr>
          <p:cNvPr id="3" name="Banner for Mastering Distributed AI Agent Orchestration on Azure by Antonio Liccardi, Antonio Venditti" descr="927867.jpeg"/>
          <p:cNvPicPr>
            <a:picLocks noChangeAspect="1"/>
          </p:cNvPicPr>
          <p:nvPr/>
        </p:nvPicPr>
        <p:blipFill>
          <a:blip r:embed="rId2"/>
          <a:stretch>
            <a:fillRect/>
          </a:stretch>
        </p:blipFill>
        <p:spPr>
          <a:xfrm>
            <a:off x="0" y="0"/>
            <a:ext cx="12573000" cy="756208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Main Session Title"/>
          <p:cNvSpPr>
            <a:spLocks noGrp="1"/>
          </p:cNvSpPr>
          <p:nvPr>
            <p:ph type="ctrTitle"/>
          </p:nvPr>
        </p:nvSpPr>
        <p:spPr/>
        <p:txBody>
          <a:bodyPr/>
          <a:lstStyle/>
          <a:p>
            <a:r>
              <a:t>Mastering Distributed AI Agent Orchestration on Azure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ponsor Section Title"/>
          <p:cNvSpPr>
            <a:spLocks noGrp="1"/>
          </p:cNvSpPr>
          <p:nvPr>
            <p:ph type="title"/>
          </p:nvPr>
        </p:nvSpPr>
        <p:spPr/>
        <p:txBody>
          <a:bodyPr/>
          <a:lstStyle/>
          <a:p>
            <a:r>
              <a:t>Event Sponsors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Main Session Title"/>
          <p:cNvSpPr>
            <a:spLocks noGrp="1"/>
          </p:cNvSpPr>
          <p:nvPr>
            <p:ph type="title"/>
          </p:nvPr>
        </p:nvSpPr>
        <p:spPr/>
        <p:txBody>
          <a:bodyPr/>
          <a:lstStyle/>
          <a:p>
            <a:r>
              <a:t>Mastering Distributed AI Agent Orchestration on Azure</a:t>
            </a:r>
          </a:p>
        </p:txBody>
      </p:sp>
      <p:sp>
        <p:nvSpPr>
          <p:cNvPr id="3" name="Detailed Speaker Information"/>
          <p:cNvSpPr>
            <a:spLocks noGrp="1"/>
          </p:cNvSpPr>
          <p:nvPr>
            <p:ph idx="1"/>
          </p:nvPr>
        </p:nvSpPr>
        <p:spPr/>
        <p:txBody>
          <a:bodyPr/>
          <a:lstStyle/>
          <a:p>
            <a:r>
              <a:t>Speaker(s): Antonio Liccardi; Antonio Venditti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Demo Section Title"/>
          <p:cNvSpPr>
            <a:spLocks noGrp="1"/>
          </p:cNvSpPr>
          <p:nvPr>
            <p:ph type="ctrTitle"/>
          </p:nvPr>
        </p:nvSpPr>
        <p:spPr/>
        <p:txBody>
          <a:bodyPr/>
          <a:lstStyle/>
          <a:p>
            <a:r>
              <a:t>Demo: Mastering Distributed AI Agent Orchestration on Azure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Questions Section Title"/>
          <p:cNvSpPr>
            <a:spLocks noGrp="1"/>
          </p:cNvSpPr>
          <p:nvPr>
            <p:ph type="title"/>
          </p:nvPr>
        </p:nvSpPr>
        <p:spPr/>
        <p:txBody>
          <a:bodyPr/>
          <a:lstStyle/>
          <a:p>
            <a:r>
              <a:t>Questions &amp; Discussion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title="QR Code - Vote for Mastering Distributed AI Agent Orchestration on Azure" descr="Scan this QR code to vote for this session, or visit https://vote.dotnetdev.it/vote/6juwwd7a/927867">
        <p:nvPicPr>
          <p:cNvPr id="2" name="QR Code for voting on Mastering Distributed AI Agent Orchestration on Azure" descr="voteQr.png"/>
          <p:cNvPicPr>
            <a:picLocks noGrp="1" noChangeAspect="1"/>
          </p:cNvPicPr>
          <p:nvPr>
            <p:ph type="pic" idx="1"/>
          </p:nvPr>
        </p:nvPicPr>
        <p:blipFill>
          <a:blip r:embed="rId2"/>
          <a:srcRect t="3500" b="3500"/>
          <a:stretch>
            <a:fillRect/>
          </a:stretch>
        </p:blipFill>
        <p:spPr/>
      </p:pic>
      <p:sp title="Voting instructions" descr="Encouragement to vote for the session: Mastering Distributed AI Agent Orchestration on Azure">
        <p:nvSpPr>
          <p:cNvPr id="3" name="Voting Call to Action"/>
          <p:cNvSpPr>
            <a:spLocks noGrp="1"/>
          </p:cNvSpPr>
          <p:nvPr>
            <p:ph type="title"/>
          </p:nvPr>
        </p:nvSpPr>
        <p:spPr/>
        <p:txBody>
          <a:bodyPr/>
          <a:lstStyle/>
          <a:p>
            <a:r>
              <a:t>Please Vote for This Session</a:t>
            </a:r>
          </a:p>
        </p:txBody>
      </p:sp>
      <p:sp title="Vote Slide Title (Accessibility)" descr="Hidden title: Vote for Session - Mastering Distributed AI Agent Orchestration on Azure">
        <p:nvSpPr>
          <p:cNvPr id="4" name="Hidden Vote Slide Title"/>
          <p:cNvSpPr txBox="1"/>
          <p:nvPr/>
        </p:nvSpPr>
        <p:spPr>
          <a:xfrm>
            <a:off x="-9144000" y="-914400"/>
            <a:ext cx="7315200" cy="457200"/>
          </a:xfrm>
          <a:prstGeom prst="rect">
            <a:avLst/>
          </a:prstGeom>
          <a:noFill/>
        </p:spPr>
        <p:txBody>
          <a:bodyPr wrap="none">
            <a:spAutoFit/>
          </a:bodyPr>
          <a:lstStyle/>
          <a:p>
            <a:pPr>
              <a:defRPr sz="1200">
                <a:solidFill>
                  <a:srgbClr val="000000"/>
                </a:solidFill>
              </a:defRPr>
            </a:pPr>
            <a:r>
              <a:t>Vote for Session - Mastering Distributed AI Agent Orchestration on Azure</a:t>
            </a:r>
          </a:p>
        </p:txBody>
      </p:sp>
    </p:spTree>
  </p:cSld>
  <p:clrMapOvr>
    <a:masterClrMapping/>
  </p:clrMapOvr>
</p:sld>
</file>

<file path=ppt/theme/theme1.xml><?xml version="1.0" encoding="utf-8"?>
<a:theme xmlns:a="http://schemas.openxmlformats.org/drawingml/2006/main" name="1_Dem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em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ef5da91-0831-42fa-860c-d84acea2b669" xsi:nil="true"/>
    <lcf76f155ced4ddcb4097134ff3c332f xmlns="d8121912-130d-4688-8a96-8cf2c237709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D6131E5EFD16140B6B7F4892B3B1EDF" ma:contentTypeVersion="13" ma:contentTypeDescription="Create a new document." ma:contentTypeScope="" ma:versionID="145255e663cdc3e6e9cba0ee678cd235">
  <xsd:schema xmlns:xsd="http://www.w3.org/2001/XMLSchema" xmlns:xs="http://www.w3.org/2001/XMLSchema" xmlns:p="http://schemas.microsoft.com/office/2006/metadata/properties" xmlns:ns2="d8121912-130d-4688-8a96-8cf2c237709c" xmlns:ns3="cef5da91-0831-42fa-860c-d84acea2b669" targetNamespace="http://schemas.microsoft.com/office/2006/metadata/properties" ma:root="true" ma:fieldsID="871e515fac4f99d2d7b2b65d09122d2d" ns2:_="" ns3:_="">
    <xsd:import namespace="d8121912-130d-4688-8a96-8cf2c237709c"/>
    <xsd:import namespace="cef5da91-0831-42fa-860c-d84acea2b6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121912-130d-4688-8a96-8cf2c2377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b3eaf0a-ec7c-4c5b-b578-2d5a923ed71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f5da91-0831-42fa-860c-d84acea2b669"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9dfd23f-fefb-4f7f-bb4d-3c7d3fc8a426}" ma:internalName="TaxCatchAll" ma:showField="CatchAllData" ma:web="cef5da91-0831-42fa-860c-d84acea2b66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2C31F1-2B60-498B-97F0-D1FDB6AF853A}">
  <ds:schemaRefs>
    <ds:schemaRef ds:uri="http://schemas.microsoft.com/office/2006/metadata/properties"/>
    <ds:schemaRef ds:uri="http://schemas.microsoft.com/office/infopath/2007/PartnerControls"/>
    <ds:schemaRef ds:uri="cef5da91-0831-42fa-860c-d84acea2b669"/>
    <ds:schemaRef ds:uri="d8121912-130d-4688-8a96-8cf2c237709c"/>
  </ds:schemaRefs>
</ds:datastoreItem>
</file>

<file path=customXml/itemProps2.xml><?xml version="1.0" encoding="utf-8"?>
<ds:datastoreItem xmlns:ds="http://schemas.openxmlformats.org/officeDocument/2006/customXml" ds:itemID="{5D5A330E-E75B-4414-B1C3-B6BF14C5AF33}"/>
</file>

<file path=customXml/itemProps3.xml><?xml version="1.0" encoding="utf-8"?>
<ds:datastoreItem xmlns:ds="http://schemas.openxmlformats.org/officeDocument/2006/customXml" ds:itemID="{A4A8BFCE-5DAA-4E65-8EC3-6DC152FDE6FE}">
  <ds:schemaRefs>
    <ds:schemaRef ds:uri="http://schemas.microsoft.com/sharepoint/v3/contenttype/forms"/>
  </ds:schemaRefs>
</ds:datastoreItem>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170</TotalTime>
  <Words>0</Words>
  <Application>Microsoft Office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0</vt:i4>
      </vt:variant>
    </vt:vector>
  </HeadingPairs>
  <TitlesOfParts>
    <vt:vector size="10" baseType="lpstr">
      <vt:lpstr>Aptos</vt:lpstr>
      <vt:lpstr>Arial</vt:lpstr>
      <vt:lpstr>Calibri</vt:lpstr>
      <vt:lpstr>Segoe UI</vt:lpstr>
      <vt:lpstr>1_Demo</vt:lpstr>
      <vt:lpstr>1_Tema di Office</vt:lpstr>
      <vt:lpstr>4_Tema di Office</vt:lpstr>
      <vt:lpstr>3_Tema di Office</vt:lpstr>
      <vt:lpstr>2_Tema di Office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Mastering Distributed AI Agent Orchestration on Azure</dc:title>
  <dc:subject>Conference session: Mastering Distributed AI Agent Orchestration on Azure</dc:subject>
  <dc:creator>Congiu Luca</dc:creator>
  <cp:lastModifiedBy>Luca Congiu</cp:lastModifiedBy>
  <cp:revision>42</cp:revision>
  <dcterms:created xsi:type="dcterms:W3CDTF">2019-05-12T19:24:58Z</dcterms:created>
  <dcterms:modified xsi:type="dcterms:W3CDTF">2025-05-31T20:51:01Z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0x010100FD6131E5EFD16140B6B7F4892B3B1EDF</vt:lpwstr>
  </property>
</Properties>
</file>