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'azd init -t DotNetCodeIT/azureday'. The session is presented by: Giorgio Lasala.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'azd init -t DotNetCodeIT/azureday'. Presented by: Giorgio Lasala.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'azd init -t DotNetCodeIT/azureday'. Session description: Per anni, le CLI sono state il regno degli Ops: comandi criptici, tool orientati all’infrastruttura, e una curva di apprendimento ripida per chi scrive codice tutti i giorni. Ma ora qualcosa è cambiat....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'azd init -t DotNetCodeIT/azureday'.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'azd init -t DotNetCodeIT/azureday'.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'azd init -t DotNetCodeIT/azureday'. Ask audience to scan the QR code or visit https://vote.dotnetdev.it/vote/6juwwd7a/928974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azd init -t DotNetCodeIT/azureday</a:t>
            </a:r>
          </a:p>
        </p:txBody>
      </p:sp>
      <p:pic descr="Visual banner image representing the conference session 'azd init -t DotNetCodeIT/azureday' by Giorgio Lasala. This is a decorative element for the presentation." title="Banner for azd init -t DotNetCodeIT/azureday by Giorgio Lasala" a:descr="Visual banner image representing the conference session 'azd init -t DotNetCodeIT/azureday' by Giorgio Lasala. This is a decorative element for the presentation.">
        <p:nvPicPr>
          <p:cNvPr id="3" name="Banner for azd init -t DotNetCodeIT/azureday by Giorgio Lasala" descr="92897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azd init -t DotNetCodeIT/azureday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azd init -t DotNetCodeIT/azureday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Giorgio Lasala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azd init -t DotNetCodeIT/azureday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azd init -t DotNetCodeIT/azureday" descr="Scan this QR code to vote for this session, or visit https://vote.dotnetdev.it/vote/6juwwd7a/928974">
        <p:nvPicPr>
          <p:cNvPr id="2" name="QR Code for voting on azd init -t DotNetCodeIT/azureday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azd init -t DotNetCodeIT/azureday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azd init -t DotNetCodeIT/azureday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azd init -t DotNetCodeIT/azureday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705912A0-34D3-4BB6-ADB2-4077DDA73208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azd init -t DotNetCodeIT/azureday</dc:title>
  <dc:subject>Conference session: azd init -t DotNetCodeIT/azureday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