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'Tieni sotto controllo i servizi AI su Azure con Azure Monitor'. The session is presented by: Giulio Sciarappa.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'Tieni sotto controllo i servizi AI su Azure con Azure Monitor'. Presented by: Giulio Sciarappa.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'Tieni sotto controllo i servizi AI su Azure con Azure Monitor'. Session description: Utilizzare la IA è bellissimo... finché non arrivano i report dei consumi!_x000D_</a:t>
            </a:r>
          </a:p>
          <a:p>
            <a:r>
              <a:t>_x000D_</a:t>
            </a:r>
          </a:p>
          <a:p>
            <a:r>
              <a:t>In questa sessione ci addentriamo nelle varie possibilità offerte da Azure per tenere monitorato il comportamento e il cos....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'Tieni sotto controllo i servizi AI su Azure con Azure Monitor'.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'Tieni sotto controllo i servizi AI su Azure con Azure Monitor'.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'Tieni sotto controllo i servizi AI su Azure con Azure Monitor'. Ask audience to scan the QR code or visit https://vote.dotnetdev.it/vote/6juwwd7a/929276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Tieni sotto controllo i servizi AI su Azure con Azure Monitor</a:t>
            </a:r>
          </a:p>
        </p:txBody>
      </p:sp>
      <p:pic descr="Visual banner image representing the conference session 'Tieni sotto controllo i servizi AI su Azure con Azure Monitor' by Giulio Sciarappa. This is a decorative element for the presentation." title="Banner for Tieni sotto controllo i servizi AI su Azure con Azure Monitor by Giulio Sciarappa" a:descr="Visual banner image representing the conference session 'Tieni sotto controllo i servizi AI su Azure con Azure Monitor' by Giulio Sciarappa. This is a decorative element for the presentation.">
        <p:nvPicPr>
          <p:cNvPr id="3" name="Banner for Tieni sotto controllo i servizi AI su Azure con Azure Monitor by Giulio Sciarappa" descr="92927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Tieni sotto controllo i servizi AI su Azure con Azure Monitor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Tieni sotto controllo i servizi AI su Azure con Azure Monitor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Giulio Sciarappa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Tieni sotto controllo i servizi AI su Azure con Azure Monitor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Tieni sotto controllo i servizi AI su Azure con Azure Monitor" descr="Scan this QR code to vote for this session, or visit https://vote.dotnetdev.it/vote/6juwwd7a/929276">
        <p:nvPicPr>
          <p:cNvPr id="2" name="QR Code for voting on Tieni sotto controllo i servizi AI su Azure con Azure Monitor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Tieni sotto controllo i servizi AI su Azure con Azure Monitor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Tieni sotto controllo i servizi AI su Azure con Azure Monitor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Tieni sotto controllo i servizi AI su Azure con Azure Monitor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2CFE41FD-1278-471E-874C-01BA9FB077AC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Tieni sotto controllo i servizi AI su Azure con Azure Monitor</dc:title>
  <dc:subject>Conference session: Tieni sotto controllo i servizi AI su Azure con Azure Monitor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