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'Gestisci il deployment su Azure con Minecraft'. The session is presented by: Nicola Paro.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'Gestisci il deployment su Azure con Minecraft'. Presented by: Nicola Paro.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'Gestisci il deployment su Azure con Minecraft'. Session description: Hai mai pensato di controllare il cloud con Minecraft? In questa sessione esploreremo i modi per gestire le risorse Azure oltre al portale. E perchè no? Vedremo anche modi diversi per utilizzare le AP....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'Gestisci il deployment su Azure con Minecraft'.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'Gestisci il deployment su Azure con Minecraft'.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'Gestisci il deployment su Azure con Minecraft'. Ask audience to scan the QR code or visit https://vote.dotnetdev.it/vote/6juwwd7a/929304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Gestisci il deployment su Azure con Minecraft</a:t>
            </a:r>
          </a:p>
        </p:txBody>
      </p:sp>
      <p:pic descr="Visual banner image representing the conference session 'Gestisci il deployment su Azure con Minecraft' by Nicola Paro. This is a decorative element for the presentation." title="Banner for Gestisci il deployment su Azure con Minecraft by Nicola Paro" a:descr="Visual banner image representing the conference session 'Gestisci il deployment su Azure con Minecraft' by Nicola Paro. This is a decorative element for the presentation.">
        <p:nvPicPr>
          <p:cNvPr id="3" name="Banner for Gestisci il deployment su Azure con Minecraft by Nicola Paro" descr="92930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Gestisci il deployment su Azure con Minecraft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Gestisci il deployment su Azure con Minecraft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Nicola Paro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Gestisci il deployment su Azure con Minecraft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Gestisci il deployment su Azure con Minecraft" descr="Scan this QR code to vote for this session, or visit https://vote.dotnetdev.it/vote/6juwwd7a/929304">
        <p:nvPicPr>
          <p:cNvPr id="2" name="QR Code for voting on Gestisci il deployment su Azure con Minecraft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Gestisci il deployment su Azure con Minecraft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Gestisci il deployment su Azure con Minecraft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Gestisci il deployment su Azure con Minecraft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7A97F6A7-55BB-4F42-8022-7874DF61CC83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Gestisci il deployment su Azure con Minecraft</dc:title>
  <dc:subject>Conference session: Gestisci il deployment su Azure con Minecraft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