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xml:lang="en-US">
  <p:sldMasterIdLst>
    <p:sldMasterId id="2147483748" r:id="rId4"/>
    <p:sldMasterId id="2147483660" r:id="rId5"/>
    <p:sldMasterId id="2147483720" r:id="rId6"/>
    <p:sldMasterId id="2147483708" r:id="rId7"/>
    <p:sldMasterId id="2147483672" r:id="rId8"/>
    <p:sldMasterId id="2147483684" r:id="rId9"/>
  </p:sldMasterIdLst>
  <p:notesMasterIdLst>
    <p:notesMasterId r:id="rId10"/>
  </p:notesMasterIdLst>
  <p:handoutMasterIdLst>
    <p:handoutMasterId r:id="rId11"/>
  </p:handout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</p:sldIdLst>
  <p:sldSz cx="11703050" cy="6584950"/>
  <p:notesSz cx="6858000" cy="9144000"/>
  <p:defaultTextStyle>
    <a:defPPr>
      <a:defRPr lang="it-IT"/>
    </a:defPPr>
    <a:lvl1pPr marL="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14" autoAdjust="0"/>
    <p:restoredTop sz="96320"/>
  </p:normalViewPr>
  <p:slideViewPr>
    <p:cSldViewPr snapToGrid="0">
      <p:cViewPr varScale="1">
        <p:scale>
          <a:sx n="111" d="100"/>
          <a:sy n="111" d="100"/>
        </p:scale>
        <p:origin x="11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Master" Target="slideMasters/slideMaster6.xml"/><Relationship Id="rId10" Type="http://schemas.openxmlformats.org/officeDocument/2006/relationships/notesMaster" Target="notesMasters/notesMaster1.xml"/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9764D2-8EA5-AB0A-FEEF-70BF74C167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B19A2-64D0-48EA-48F4-6A121BF4DF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7E36-F0F1-40FE-805C-566E964594F5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0F5DA-0430-E02C-ACFD-5644CDDD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12EA9-9014-8996-0D37-4D9BE4527B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198AF-912A-4818-B551-802BA5CEC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579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124E7-3EFB-8C46-B454-7579873DA342}" type="datetimeFigureOut">
              <a:rPr lang="it-IT" smtClean="0"/>
              <a:t>31/05/2025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B40B-5B97-3649-8EE5-BD846163E95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88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is the opening banner slide for 'Bring Your Own MCP Server on Azure'. The session is presented by: Luca Congiu.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Main title slide displaying 'Bring Your Own MCP Server on Azure'. Presented by: Luca Congiu.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Detailed session information for 'Bring Your Own MCP Server on Azure'. Session description: Il Model Context Protocol (MCP) si sta attestando come uno degli strumenti più importanti per lo sviluppo di agenti e di applicazioni che sfruttano l'A.I._x000D_</a:t>
            </a:r>
          </a:p>
          <a:p>
            <a:r>
              <a:t>In questa sessione approfondiremo la realizz....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Demo section for 'Bring Your Own MCP Server on Azure'.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Q&amp;A slide for 'Bring Your Own MCP Server on Azure'.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Voting slide for 'Bring Your Own MCP Server on Azure'. Ask audience to scan the QR code or visit https://vote.dotnetdev.it/vote/6juwwd7a/930135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6.png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73BFF0CC-1A1F-CE02-6CC7-37409CAF88E7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3229232" y="-560806"/>
            <a:ext cx="5488524" cy="213529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16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521669" y="1"/>
            <a:ext cx="10486207" cy="1333556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DEMO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8537247-C30E-30BD-52E0-32A970D255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2" y="501019"/>
            <a:ext cx="10682581" cy="55829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630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09688" y="159465"/>
            <a:ext cx="1008367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67" b="1" i="0" u="none" strike="noStrike" kern="1200" cap="none" spc="0" normalizeH="0" baseline="0" noProof="0" dirty="0">
                <a:ln>
                  <a:noFill/>
                </a:ln>
                <a:solidFill>
                  <a:srgbClr val="0B78B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46" y="5100336"/>
            <a:ext cx="1007558" cy="1007861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70" y="5234652"/>
            <a:ext cx="727175" cy="7273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98" y="5092826"/>
            <a:ext cx="1800388" cy="900466"/>
          </a:xfrm>
          <a:prstGeom prst="rect">
            <a:avLst/>
          </a:prstGeom>
        </p:spPr>
      </p:pic>
      <p:sp>
        <p:nvSpPr>
          <p:cNvPr id="12" name="Titolo 11">
            <a:extLst>
              <a:ext uri="{FF2B5EF4-FFF2-40B4-BE49-F238E27FC236}">
                <a16:creationId xmlns:a16="http://schemas.microsoft.com/office/drawing/2014/main" id="{E65E49AD-ED5A-CFAD-5BC8-67CD236B3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482" y="-1688764"/>
            <a:ext cx="10093881" cy="1272786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Sponsor</a:t>
            </a:r>
          </a:p>
        </p:txBody>
      </p:sp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D309AC-1421-4142-D487-9716414B5A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02" y="959423"/>
            <a:ext cx="5591530" cy="2796608"/>
          </a:xfrm>
          <a:prstGeom prst="rect">
            <a:avLst/>
          </a:prstGeom>
        </p:spPr>
      </p:pic>
      <p:pic>
        <p:nvPicPr>
          <p:cNvPr id="17" name="Picture 16" descr="A logo with blue squares and arrow&#10;&#10;AI-generated content may be incorrect.">
            <a:extLst>
              <a:ext uri="{FF2B5EF4-FFF2-40B4-BE49-F238E27FC236}">
                <a16:creationId xmlns:a16="http://schemas.microsoft.com/office/drawing/2014/main" id="{28290EA6-4AC8-E19E-72D5-68B12BA7C5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" y="3586410"/>
            <a:ext cx="2437994" cy="1219365"/>
          </a:xfrm>
          <a:prstGeom prst="rect">
            <a:avLst/>
          </a:prstGeom>
        </p:spPr>
      </p:pic>
      <p:pic>
        <p:nvPicPr>
          <p:cNvPr id="19" name="Picture 18" descr="A black and blue logo&#10;&#10;AI-generated content may be incorrect.">
            <a:extLst>
              <a:ext uri="{FF2B5EF4-FFF2-40B4-BE49-F238E27FC236}">
                <a16:creationId xmlns:a16="http://schemas.microsoft.com/office/drawing/2014/main" id="{29271295-7C7D-8AE3-7BE8-26129B1408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72" y="3586410"/>
            <a:ext cx="2437995" cy="1219365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BE7DA4-CDAD-3030-9AA8-267F20AA785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71" y="3586410"/>
            <a:ext cx="2437994" cy="1219365"/>
          </a:xfrm>
          <a:prstGeom prst="rect">
            <a:avLst/>
          </a:prstGeom>
        </p:spPr>
      </p:pic>
      <p:pic>
        <p:nvPicPr>
          <p:cNvPr id="25" name="Picture 24" descr="A logo with blue and black text&#10;&#10;AI-generated content may be incorrect.">
            <a:extLst>
              <a:ext uri="{FF2B5EF4-FFF2-40B4-BE49-F238E27FC236}">
                <a16:creationId xmlns:a16="http://schemas.microsoft.com/office/drawing/2014/main" id="{46212FD0-D82E-663C-D3AD-25B42444C9A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974" y="3586409"/>
            <a:ext cx="2437995" cy="1219365"/>
          </a:xfrm>
          <a:prstGeom prst="rect">
            <a:avLst/>
          </a:prstGeom>
        </p:spPr>
      </p:pic>
      <p:pic>
        <p:nvPicPr>
          <p:cNvPr id="27" name="Picture 26" descr="A close-up of a logo&#10;&#10;AI-generated content may be incorrect.">
            <a:extLst>
              <a:ext uri="{FF2B5EF4-FFF2-40B4-BE49-F238E27FC236}">
                <a16:creationId xmlns:a16="http://schemas.microsoft.com/office/drawing/2014/main" id="{4818B737-1FD9-9942-3124-6118629845A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6" y="1118154"/>
            <a:ext cx="4956795" cy="24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8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881" y="1536488"/>
            <a:ext cx="9847281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881" y="4171231"/>
            <a:ext cx="9847281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8019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27681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667579"/>
            <a:ext cx="9755328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4413736"/>
            <a:ext cx="9755328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02962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2738" y="1752938"/>
            <a:ext cx="452403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0583" y="1752938"/>
            <a:ext cx="468957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05686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4834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121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121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42878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865327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29452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524445"/>
            <a:ext cx="3774538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25" y="1524445"/>
            <a:ext cx="5705237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4" y="2766179"/>
            <a:ext cx="3774538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69296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566365" y="2520646"/>
            <a:ext cx="7499474" cy="354154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598" y="2791702"/>
            <a:ext cx="3656746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318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454960"/>
            <a:ext cx="3774538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30314" y="1454961"/>
            <a:ext cx="5579847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3" y="2651444"/>
            <a:ext cx="3774538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115223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553385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052932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B8F9-757B-1E06-4FF8-D4960D0C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B2FF8-2CE8-5AAB-F0D6-A6945DBC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8B9AC-A009-CAC9-BBAB-66B4EF89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610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45" y="1536488"/>
            <a:ext cx="10756517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644" y="4171231"/>
            <a:ext cx="10756517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667579"/>
            <a:ext cx="10756517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5" y="4413736"/>
            <a:ext cx="10756517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428" y="1752938"/>
            <a:ext cx="4924000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6162" y="1752938"/>
            <a:ext cx="4924000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4" y="1607545"/>
            <a:ext cx="5009805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644" y="2405336"/>
            <a:ext cx="500980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357" y="1614228"/>
            <a:ext cx="5009805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357" y="2405336"/>
            <a:ext cx="500980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808318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524445"/>
            <a:ext cx="4186090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372" y="1524445"/>
            <a:ext cx="5980790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3645" y="2766179"/>
            <a:ext cx="4186090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467255"/>
            <a:ext cx="4186090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940" y="1454961"/>
            <a:ext cx="5787222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3645" y="2695922"/>
            <a:ext cx="4186090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881" y="1536488"/>
            <a:ext cx="9847281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881" y="4171231"/>
            <a:ext cx="9847281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667579"/>
            <a:ext cx="9755328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4413736"/>
            <a:ext cx="9755328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2738" y="1752938"/>
            <a:ext cx="452403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0583" y="1752938"/>
            <a:ext cx="468957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4834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121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121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781233" y="3364453"/>
            <a:ext cx="4841441" cy="636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  <a:endParaRPr kumimoji="0" lang="it-IT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Segoe UI" panose="020B0502040204020203" pitchFamily="34" charset="0"/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622523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5948555"/>
            <a:ext cx="11703050" cy="636394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524445"/>
            <a:ext cx="3774538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25" y="1524445"/>
            <a:ext cx="5705237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4" y="2766179"/>
            <a:ext cx="3774538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454960"/>
            <a:ext cx="3774538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30314" y="1454961"/>
            <a:ext cx="5579847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3" y="2651444"/>
            <a:ext cx="3774538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334" y="1536488"/>
            <a:ext cx="8789827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0335" y="4171231"/>
            <a:ext cx="8789826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520334" y="303955"/>
            <a:ext cx="87898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1667579"/>
            <a:ext cx="8789827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4413736"/>
            <a:ext cx="8789827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20336" y="1762433"/>
            <a:ext cx="4150402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9759" y="1752938"/>
            <a:ext cx="4150402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1597897"/>
            <a:ext cx="4025014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0335" y="2427002"/>
            <a:ext cx="402501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5148" y="1614228"/>
            <a:ext cx="4025014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5148" y="2405336"/>
            <a:ext cx="4025013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4" y="303955"/>
            <a:ext cx="87898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5949685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1524445"/>
            <a:ext cx="3448220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681" y="1524445"/>
            <a:ext cx="4936481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0335" y="2760407"/>
            <a:ext cx="3448220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6" y="1422777"/>
            <a:ext cx="3331190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44726" y="1422777"/>
            <a:ext cx="4965436" cy="42049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0336" y="2631279"/>
            <a:ext cx="3331190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20335" y="1492588"/>
            <a:ext cx="6266357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566365" y="2520646"/>
            <a:ext cx="7499474" cy="354154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598" y="2791702"/>
            <a:ext cx="3656746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37931" y="5038330"/>
            <a:ext cx="12578914" cy="154661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89049" y="3039209"/>
            <a:ext cx="12330032" cy="354574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B78BD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4666" y="6103273"/>
            <a:ext cx="9448765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66" y="303955"/>
            <a:ext cx="10675496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305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602448" y="1256205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4980924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02449" y="1256205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602447" y="3579510"/>
            <a:ext cx="249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781233" y="3364453"/>
            <a:ext cx="4841441" cy="636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 sz="4400">
                <a:solidFill>
                  <a:schemeClr val="bg1"/>
                </a:solidFill>
              </a:rPr>
              <a:t>Agenda</a:t>
            </a:r>
            <a:endParaRPr lang="it-IT" sz="4400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4666" y="6103273"/>
            <a:ext cx="9448765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66" y="303955"/>
            <a:ext cx="10675496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606949" y="1815468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311859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0B78BD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06949" y="1820918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606949" y="4264489"/>
            <a:ext cx="249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Please Vote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282095" cy="6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5" y="698935"/>
            <a:ext cx="10682581" cy="55829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4650" y="303103"/>
            <a:ext cx="889013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4650" y="303103"/>
            <a:ext cx="889013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D0796F-BFCB-4198-B194-80E21C27AA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50" y="1792758"/>
            <a:ext cx="3668935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09688" y="159465"/>
            <a:ext cx="1008367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rgbClr val="0B78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46" y="5100336"/>
            <a:ext cx="1007558" cy="1007861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70" y="5234652"/>
            <a:ext cx="727175" cy="7273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98" y="5092826"/>
            <a:ext cx="1800388" cy="900466"/>
          </a:xfrm>
          <a:prstGeom prst="rect">
            <a:avLst/>
          </a:prstGeom>
        </p:spPr>
      </p:pic>
      <p:sp>
        <p:nvSpPr>
          <p:cNvPr id="12" name="Titolo 11">
            <a:extLst>
              <a:ext uri="{FF2B5EF4-FFF2-40B4-BE49-F238E27FC236}">
                <a16:creationId xmlns:a16="http://schemas.microsoft.com/office/drawing/2014/main" id="{E65E49AD-ED5A-CFAD-5BC8-67CD236B3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482" y="-1688764"/>
            <a:ext cx="10093881" cy="1272786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Sponsor</a:t>
            </a:r>
          </a:p>
        </p:txBody>
      </p:sp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D309AC-1421-4142-D487-9716414B5A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02" y="959423"/>
            <a:ext cx="5591530" cy="2796608"/>
          </a:xfrm>
          <a:prstGeom prst="rect">
            <a:avLst/>
          </a:prstGeom>
        </p:spPr>
      </p:pic>
      <p:pic>
        <p:nvPicPr>
          <p:cNvPr id="17" name="Picture 16" descr="A logo with blue squares and arrow&#10;&#10;AI-generated content may be incorrect.">
            <a:extLst>
              <a:ext uri="{FF2B5EF4-FFF2-40B4-BE49-F238E27FC236}">
                <a16:creationId xmlns:a16="http://schemas.microsoft.com/office/drawing/2014/main" id="{28290EA6-4AC8-E19E-72D5-68B12BA7C5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" y="3586410"/>
            <a:ext cx="2437994" cy="1219365"/>
          </a:xfrm>
          <a:prstGeom prst="rect">
            <a:avLst/>
          </a:prstGeom>
        </p:spPr>
      </p:pic>
      <p:pic>
        <p:nvPicPr>
          <p:cNvPr id="19" name="Picture 18" descr="A black and blue logo&#10;&#10;AI-generated content may be incorrect.">
            <a:extLst>
              <a:ext uri="{FF2B5EF4-FFF2-40B4-BE49-F238E27FC236}">
                <a16:creationId xmlns:a16="http://schemas.microsoft.com/office/drawing/2014/main" id="{29271295-7C7D-8AE3-7BE8-26129B1408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72" y="3586410"/>
            <a:ext cx="2437995" cy="1219365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BE7DA4-CDAD-3030-9AA8-267F20AA785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71" y="3586410"/>
            <a:ext cx="2437994" cy="1219365"/>
          </a:xfrm>
          <a:prstGeom prst="rect">
            <a:avLst/>
          </a:prstGeom>
        </p:spPr>
      </p:pic>
      <p:pic>
        <p:nvPicPr>
          <p:cNvPr id="25" name="Picture 24" descr="A logo with blue and black text&#10;&#10;AI-generated content may be incorrect.">
            <a:extLst>
              <a:ext uri="{FF2B5EF4-FFF2-40B4-BE49-F238E27FC236}">
                <a16:creationId xmlns:a16="http://schemas.microsoft.com/office/drawing/2014/main" id="{46212FD0-D82E-663C-D3AD-25B42444C9A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974" y="3586409"/>
            <a:ext cx="2437995" cy="1219365"/>
          </a:xfrm>
          <a:prstGeom prst="rect">
            <a:avLst/>
          </a:prstGeom>
        </p:spPr>
      </p:pic>
      <p:pic>
        <p:nvPicPr>
          <p:cNvPr id="27" name="Picture 26" descr="A close-up of a logo&#10;&#10;AI-generated content may be incorrect.">
            <a:extLst>
              <a:ext uri="{FF2B5EF4-FFF2-40B4-BE49-F238E27FC236}">
                <a16:creationId xmlns:a16="http://schemas.microsoft.com/office/drawing/2014/main" id="{4818B737-1FD9-9942-3124-6118629845A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6" y="1118154"/>
            <a:ext cx="4956795" cy="24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6402796" y="1923260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311859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srgbClr val="0B78B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THANK YOU!!!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02796" y="1928710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pic>
        <p:nvPicPr>
          <p:cNvPr id="2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7C441C78-08E4-4B75-9E79-2016E6D16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91" y="1585194"/>
            <a:ext cx="3656746" cy="2999435"/>
          </a:xfrm>
          <a:prstGeom prst="rect">
            <a:avLst/>
          </a:prstGeom>
        </p:spPr>
      </p:pic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5E42B1C5-EC35-62BC-539E-AFCD95AF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837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r>
              <a:rPr lang="it-IT" sz="1800">
                <a:solidFill>
                  <a:prstClr val="black"/>
                </a:solidFill>
              </a:rPr>
              <a:t>#AzureDayRome</a:t>
            </a:r>
            <a:endParaRPr lang="it-IT" sz="1800" dirty="0">
              <a:solidFill>
                <a:prstClr val="black"/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/>
          <a:lstStyle/>
          <a:p>
            <a:pPr defTabSz="914400">
              <a:defRPr/>
            </a:pPr>
            <a:endParaRPr lang="it-IT" sz="1800">
              <a:solidFill>
                <a:prstClr val="black"/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282095" cy="6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9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579632" y="3851575"/>
            <a:ext cx="10486207" cy="2210619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DEMO</a:t>
            </a:r>
            <a:endParaRPr dirty="0"/>
          </a:p>
        </p:txBody>
      </p:sp>
      <p:pic>
        <p:nvPicPr>
          <p:cNvPr id="2" name="Immagine 4">
            <a:extLst>
              <a:ext uri="{FF2B5EF4-FFF2-40B4-BE49-F238E27FC236}">
                <a16:creationId xmlns:a16="http://schemas.microsoft.com/office/drawing/2014/main" id="{A3365441-1B3A-1755-3788-55A01EC64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678" y="649709"/>
            <a:ext cx="3668935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629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theme" Target="../theme/theme3.xml"/><Relationship Id="rId12" Type="http://schemas.openxmlformats.org/officeDocument/2006/relationships/image" Target="../media/image1.png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3.png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theme" Target="../theme/theme6.xml"/><Relationship Id="rId1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5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3" r:id="rId9"/>
    <p:sldLayoutId id="2147483764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261834"/>
            <a:ext cx="975532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1703050" cy="11481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5" y="1261834"/>
            <a:ext cx="1075651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3645" y="6103273"/>
            <a:ext cx="9529786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7527"/>
            <a:ext cx="1165323" cy="11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261834"/>
            <a:ext cx="975532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C7B11A8-B49B-4B10-A7C4-40A2FA2540E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0" y="106049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26955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1261834"/>
            <a:ext cx="8789827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9" y="17529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85" r:id="rId5"/>
    <p:sldLayoutId id="2147483703" r:id="rId6"/>
    <p:sldLayoutId id="2147483705" r:id="rId7"/>
    <p:sldLayoutId id="2147483704" r:id="rId8"/>
    <p:sldLayoutId id="2147483707" r:id="rId9"/>
    <p:sldLayoutId id="214748369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lide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Session Banner - Bring Your Own MCP Server on Azure</a:t>
            </a:r>
          </a:p>
        </p:txBody>
      </p:sp>
      <p:pic descr="Visual banner image representing the conference session 'Bring Your Own MCP Server on Azure' by Luca Congiu. This is a decorative element for the presentation." title="Banner for Bring Your Own MCP Server on Azure by Luca Congiu" a:descr="Visual banner image representing the conference session 'Bring Your Own MCP Server on Azure' by Luca Congiu. This is a decorative element for the presentation.">
        <p:nvPicPr>
          <p:cNvPr id="3" name="Banner for Bring Your Own MCP Server on Azure by Luca Congiu" descr="93013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73000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Bring Your Own MCP Server on Azure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ponsor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Bring Your Own MCP Server on Azure</a:t>
            </a:r>
          </a:p>
        </p:txBody>
      </p:sp>
      <p:sp>
        <p:nvSpPr>
          <p:cNvPr id="3" name="Detailed Speaker Informa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Speaker(s): Luca Congiu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emo Sect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Demo: Bring Your Own MCP Server on Azure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 title="QR Code - Vote for Bring Your Own MCP Server on Azure" descr="Scan this QR code to vote for this session, or visit https://vote.dotnetdev.it/vote/6juwwd7a/930135">
        <p:nvPicPr>
          <p:cNvPr id="2" name="QR Code for voting on Bring Your Own MCP Server on Azure" descr="voteQr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500" b="3500"/>
          <a:stretch>
            <a:fillRect/>
          </a:stretch>
        </p:blipFill>
        <p:spPr/>
      </p:pic>
      <p:sp title="Voting instructions" descr="Encouragement to vote for the session: Bring Your Own MCP Server on Azure"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 title="Vote Slide Title (Accessibility)" descr="Hidden title: Vote for Session - Bring Your Own MCP Server on Azure">
        <p:nvSpPr>
          <p:cNvPr id="4" name="Hidden Vote Slide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Bring Your Own MCP Server on Azure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De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2C31F1-2B60-498B-97F0-D1FDB6AF853A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customXml/itemProps2.xml><?xml version="1.0" encoding="utf-8"?>
<ds:datastoreItem xmlns:ds="http://schemas.openxmlformats.org/officeDocument/2006/customXml" ds:itemID="{3F3A74D9-2549-45ED-B05E-F08B90E8FF3A}"/>
</file>

<file path=customXml/itemProps3.xml><?xml version="1.0" encoding="utf-8"?>
<ds:datastoreItem xmlns:ds="http://schemas.openxmlformats.org/officeDocument/2006/customXml" ds:itemID="{A4A8BFCE-5DAA-4E65-8EC3-6DC152FDE6F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0</vt:i4>
      </vt:variant>
    </vt:vector>
  </HeadingPairs>
  <TitlesOfParts>
    <vt:vector size="10" baseType="lpstr">
      <vt:lpstr>Aptos</vt:lpstr>
      <vt:lpstr>Arial</vt:lpstr>
      <vt:lpstr>Calibri</vt:lpstr>
      <vt:lpstr>Segoe UI</vt:lpstr>
      <vt:lpstr>1_Demo</vt:lpstr>
      <vt:lpstr>1_Tema di Office</vt:lpstr>
      <vt:lpstr>4_Tema di Office</vt:lpstr>
      <vt:lpstr>3_Tema di Office</vt:lpstr>
      <vt:lpstr>2_Tema di Office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Bring Your Own MCP Server on Azure</dc:title>
  <dc:subject>Conference session: Bring Your Own MCP Server on Azure</dc:subject>
  <dc:creator>Congiu Luca</dc:creator>
  <cp:lastModifiedBy>Luca Congiu</cp:lastModifiedBy>
  <cp:revision>42</cp:revision>
  <dcterms:created xsi:type="dcterms:W3CDTF">2019-05-12T19:24:58Z</dcterms:created>
  <dcterms:modified xsi:type="dcterms:W3CDTF">2025-05-31T20:51:01Z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</Properties>
</file>