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'Gestione vulnerabilità e aggiornamenti di device Server con soluzioni Azure'. The session is presented by: Michele Sensalari, Lorenzo Grasseni.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'Gestione vulnerabilità e aggiornamenti di device Server con soluzioni Azure'. Presented by: Michele Sensalari, Lorenzo Grasseni.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'Gestione vulnerabilità e aggiornamenti di device Server con soluzioni Azure'. Session description: I device di tipo server (Windows e Linux) sono da sempre uno dei principali obiettivi di una ampia gamma di attacchi informatici ed è per questo motivo che vanno protetti e monitorati allo stesso modo....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'Gestione vulnerabilità e aggiornamenti di device Server con soluzioni Azure'.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'Gestione vulnerabilità e aggiornamenti di device Server con soluzioni Azure'.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'Gestione vulnerabilità e aggiornamenti di device Server con soluzioni Azure'. Ask audience to scan the QR code or visit https://vote.dotnetdev.it/vote/6juwwd7a/930246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Gestione vulnerabilità e aggiornamenti di device Server con soluzioni Azure</a:t>
            </a:r>
          </a:p>
        </p:txBody>
      </p:sp>
      <p:pic descr="Visual banner image representing the conference session 'Gestione vulnerabilità e aggiornamenti di device Server con soluzioni Azure' by Michele Sensalari, Lorenzo Grasseni. This is a decorative element for the presentation." title="Banner for Gestione vulnerabilità e aggiornamenti di device Server con soluzioni Azure by Michele Sensalari, Lorenzo Grasseni" a:descr="Visual banner image representing the conference session 'Gestione vulnerabilità e aggiornamenti di device Server con soluzioni Azure' by Michele Sensalari, Lorenzo Grasseni. This is a decorative element for the presentation.">
        <p:nvPicPr>
          <p:cNvPr id="3" name="Banner for Gestione vulnerabilità e aggiornamenti di device Server con soluzioni Azure by Michele Sensalari, Lorenzo Grasseni" descr="93024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Gestione vulnerabilità e aggiornamenti di device Server con soluzioni Azure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Gestione vulnerabilità e aggiornamenti di device Server con soluzioni Azure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Michele Sensalari; Lorenzo Grasseni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Gestione vulnerabilità e aggiornamenti di device Server con soluzioni Azure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Gestione vulnerabilità e aggiornamenti di device Server con soluzioni Azure" descr="Scan this QR code to vote for this session, or visit https://vote.dotnetdev.it/vote/6juwwd7a/930246">
        <p:nvPicPr>
          <p:cNvPr id="2" name="QR Code for voting on Gestione vulnerabilità e aggiornamenti di device Server con soluzioni Azure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Gestione vulnerabilità e aggiornamenti di device Server con soluzioni Azure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Gestione vulnerabilità e aggiornamenti di device Server con soluzioni Azure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Gestione vulnerabilità e aggiornamenti di device Server con soluzioni Azure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9EA5D42E-6204-42D8-AD46-CBF73705885C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Gestione vulnerabilità e aggiornamenti di device Server con soluzioni Azure</dc:title>
  <dc:subject>Conference session: Gestione vulnerabilità e aggiornamenti di device Server con soluzioni Azure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