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'Dai comandi naturali all’automazione: Azure MCP Server in azione'. The session is presented by: Andrea Ceroni.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'Dai comandi naturali all’automazione: Azure MCP Server in azione'. Presented by: Andrea Ceroni.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'Dai comandi naturali all’automazione: Azure MCP Server in azione'. Session description: Azure MCP Server consente agli agenti AI di "dialogare" con le risorse Azure e di eseguire operazioni sensibili al contesto della risorsa stessa. Ad esempio, fare query su SQL Azure in linguaggio natu....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'Dai comandi naturali all’automazione: Azure MCP Server in azione'.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'Dai comandi naturali all’automazione: Azure MCP Server in azione'.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'Dai comandi naturali all’automazione: Azure MCP Server in azione'. Ask audience to scan the QR code or visit https://vote.dotnetdev.it/vote/7kjar40q/1018975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Dai comandi naturali all’automazione: Azure MCP Server in azione</a:t>
            </a:r>
          </a:p>
        </p:txBody>
      </p:sp>
      <p:pic descr="Visual banner image representing the conference session 'Dai comandi naturali all’automazione: Azure MCP Server in azione' by Andrea Ceroni. This is a decorative element for the presentation." title="Banner for Dai comandi naturali all’automazione: Azure MCP Server in azione by Andrea Ceroni" a:descr="Visual banner image representing the conference session 'Dai comandi naturali all’automazione: Azure MCP Server in azione' by Andrea Ceroni. This is a decorative element for the presentation.">
        <p:nvPicPr>
          <p:cNvPr id="3" name="Banner for Dai comandi naturali all’automazione: Azure MCP Server in azione by Andrea Ceroni" descr="101897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 comandi naturali all’automazione: Azure MCP Server in azione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Dai comandi naturali all’automazione: Azure MCP Server in azione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Dai comandi naturali all’automazione: Azure MCP Server in azione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Dai comandi naturali all’automazione: Azure MCP Server in azione" descr="Scan this QR code to vote for this session, or visit https://vote.dotnetdev.it/vote/7kjar40q/1018975">
        <p:nvPicPr>
          <p:cNvPr id="2" name="QR Code for voting on Dai comandi naturali all’automazione: Azure MCP Server in azion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Dai comandi naturali all’automazione: Azure MCP Server in azione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Dai comandi naturali all’automazione: Azure MCP Server in azione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Dai comandi naturali all’automazione: Azure MCP Server in azione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Dai comandi naturali all’automazione: Azure MCP Server in azione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Dai comandi naturali all’automazione: Azure MCP Server in azione</dc:subject>
</cp:coreProperties>
</file>