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xml:lang="en-US">
  <p:sldMasterIdLst>
    <p:sldMasterId id="2147483684" r:id="rId3"/>
  </p:sldMasterIdLst>
  <p:handoutMasterIdLst>
    <p:handoutMasterId r:id="rId4"/>
  </p:handoutMasterIdLst>
  <p:sldIdLst>
    <p:sldId id="256" r:id="rId11"/>
    <p:sldId id="257" r:id="rId13"/>
    <p:sldId id="258" r:id="rId14"/>
    <p:sldId id="259" r:id="rId15"/>
    <p:sldId id="260" r:id="rId16"/>
    <p:sldId id="261" r:id="rId17"/>
    <p:sldId id="26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3838"/>
    <a:srgbClr val="EFD485"/>
    <a:srgbClr val="0B78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3B286C2-40CF-4B70-95C4-2BE6995C30D5}" v="55" dt="2023-09-23T11:34:34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 autoAdjust="0"/>
    <p:restoredTop sz="95034" autoAdjust="0"/>
  </p:normalViewPr>
  <p:slideViewPr>
    <p:cSldViewPr snapToGrid="0">
      <p:cViewPr>
        <p:scale>
          <a:sx n="50" d="100"/>
          <a:sy n="50" d="100"/>
        </p:scale>
        <p:origin x="3954" y="13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226" y="77"/>
      </p:cViewPr>
      <p:guideLst/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slideMaster" Target="slideMasters/slideMaster1.xml"/><Relationship Id="rId4" Type="http://schemas.openxmlformats.org/officeDocument/2006/relationships/handoutMaster" Target="handoutMasters/handout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microsoft.com/office/2016/11/relationships/changesInfo" Target="changesInfos/changesInfo1.xml"/><Relationship Id="rId10" Type="http://schemas.microsoft.com/office/2015/10/relationships/revisionInfo" Target="revisionInfo.xml"/><Relationship Id="rId11" Type="http://schemas.openxmlformats.org/officeDocument/2006/relationships/slide" Target="slides/slide1.xml"/><Relationship Id="rId12" Type="http://schemas.openxmlformats.org/officeDocument/2006/relationships/notesMaster" Target="notesMasters/notesMaster1.xml"/><Relationship Id="rId13" Type="http://schemas.openxmlformats.org/officeDocument/2006/relationships/slide" Target="slides/slide2.xml"/><Relationship Id="rId14" Type="http://schemas.openxmlformats.org/officeDocument/2006/relationships/slide" Target="slides/slide3.xml"/><Relationship Id="rId15" Type="http://schemas.openxmlformats.org/officeDocument/2006/relationships/slide" Target="slides/slide4.xml"/><Relationship Id="rId16" Type="http://schemas.openxmlformats.org/officeDocument/2006/relationships/slide" Target="slides/slide5.xml"/><Relationship Id="rId17" Type="http://schemas.openxmlformats.org/officeDocument/2006/relationships/slide" Target="slides/slide6.xml"/><Relationship Id="rId1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D'Ottavi" userId="cc80c60a-c19b-49bc-90b8-3f48842d83ae" providerId="ADAL" clId="{F3B286C2-40CF-4B70-95C4-2BE6995C30D5}"/>
    <pc:docChg chg="undo custSel addSld delSld modSld addMainMaster delMainMaster modMainMaster">
      <pc:chgData name="Leonardo D'Ottavi" userId="cc80c60a-c19b-49bc-90b8-3f48842d83ae" providerId="ADAL" clId="{F3B286C2-40CF-4B70-95C4-2BE6995C30D5}" dt="2023-09-23T11:35:39.106" v="126" actId="115"/>
      <pc:docMkLst>
        <pc:docMk/>
      </pc:docMkLst>
      <pc:sldChg chg="addSp delSp modSp mod setBg">
        <pc:chgData name="Leonardo D'Ottavi" userId="cc80c60a-c19b-49bc-90b8-3f48842d83ae" providerId="ADAL" clId="{F3B286C2-40CF-4B70-95C4-2BE6995C30D5}" dt="2023-09-23T11:35:39.106" v="126" actId="115"/>
        <pc:sldMkLst>
          <pc:docMk/>
          <pc:sldMk cId="4048011530" sldId="256"/>
        </pc:sldMkLst>
        <pc:spChg chg="mod">
          <ac:chgData name="Leonardo D'Ottavi" userId="cc80c60a-c19b-49bc-90b8-3f48842d83ae" providerId="ADAL" clId="{F3B286C2-40CF-4B70-95C4-2BE6995C30D5}" dt="2023-09-23T11:35:30.329" v="124" actId="1076"/>
          <ac:spMkLst>
            <pc:docMk/>
            <pc:sldMk cId="4048011530" sldId="256"/>
            <ac:spMk id="2" creationId="{EE9FFB28-0C5E-7BC5-B50D-B2BFD36B73C2}"/>
          </ac:spMkLst>
        </pc:spChg>
        <pc:spChg chg="mod">
          <ac:chgData name="Leonardo D'Ottavi" userId="cc80c60a-c19b-49bc-90b8-3f48842d83ae" providerId="ADAL" clId="{F3B286C2-40CF-4B70-95C4-2BE6995C30D5}" dt="2023-09-23T11:35:39.106" v="126" actId="115"/>
          <ac:spMkLst>
            <pc:docMk/>
            <pc:sldMk cId="4048011530" sldId="256"/>
            <ac:spMk id="4" creationId="{85EEF748-57F5-4028-90F4-77E329679381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9" creationId="{47942995-B07F-4636-9A06-C6A104B260A8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6" creationId="{B81933D1-5615-42C7-9C0B-4EB7105CCE2D}"/>
          </ac:spMkLst>
        </pc:spChg>
        <pc:spChg chg="add del">
          <ac:chgData name="Leonardo D'Ottavi" userId="cc80c60a-c19b-49bc-90b8-3f48842d83ae" providerId="ADAL" clId="{F3B286C2-40CF-4B70-95C4-2BE6995C30D5}" dt="2023-09-23T08:53:08.428" v="6" actId="26606"/>
          <ac:spMkLst>
            <pc:docMk/>
            <pc:sldMk cId="4048011530" sldId="256"/>
            <ac:spMk id="18" creationId="{19C9EAEA-39D0-4B0E-A0EB-51E7B26740B1}"/>
          </ac:spMkLst>
        </pc:spChg>
        <pc:grpChg chg="add del">
          <ac:chgData name="Leonardo D'Ottavi" userId="cc80c60a-c19b-49bc-90b8-3f48842d83ae" providerId="ADAL" clId="{F3B286C2-40CF-4B70-95C4-2BE6995C30D5}" dt="2023-09-23T08:53:08.428" v="6" actId="26606"/>
          <ac:grpSpMkLst>
            <pc:docMk/>
            <pc:sldMk cId="4048011530" sldId="256"/>
            <ac:grpSpMk id="11" creationId="{032D8612-31EB-44CF-A1D0-14FD4C705424}"/>
          </ac:grpSpMkLst>
        </pc:grpChg>
        <pc:picChg chg="add del mod">
          <ac:chgData name="Leonardo D'Ottavi" userId="cc80c60a-c19b-49bc-90b8-3f48842d83ae" providerId="ADAL" clId="{F3B286C2-40CF-4B70-95C4-2BE6995C30D5}" dt="2023-09-23T08:52:47.876" v="4" actId="478"/>
          <ac:picMkLst>
            <pc:docMk/>
            <pc:sldMk cId="4048011530" sldId="256"/>
            <ac:picMk id="5" creationId="{510B7F1B-952A-898F-4BFB-AF51BD8F95D8}"/>
          </ac:picMkLst>
        </pc:picChg>
        <pc:picChg chg="add del mod">
          <ac:chgData name="Leonardo D'Ottavi" userId="cc80c60a-c19b-49bc-90b8-3f48842d83ae" providerId="ADAL" clId="{F3B286C2-40CF-4B70-95C4-2BE6995C30D5}" dt="2023-09-23T11:15:49.017" v="21"/>
          <ac:picMkLst>
            <pc:docMk/>
            <pc:sldMk cId="4048011530" sldId="256"/>
            <ac:picMk id="5" creationId="{707BAE5A-D956-FA4D-4E3E-95F954469688}"/>
          </ac:picMkLst>
        </pc:picChg>
      </pc:sldChg>
      <pc:sldChg chg="add del">
        <pc:chgData name="Leonardo D'Ottavi" userId="cc80c60a-c19b-49bc-90b8-3f48842d83ae" providerId="ADAL" clId="{F3B286C2-40CF-4B70-95C4-2BE6995C30D5}" dt="2023-09-23T08:54:50.429" v="10" actId="47"/>
        <pc:sldMkLst>
          <pc:docMk/>
          <pc:sldMk cId="1221883348" sldId="258"/>
        </pc:sldMkLst>
      </pc:sldChg>
      <pc:sldChg chg="new del">
        <pc:chgData name="Leonardo D'Ottavi" userId="cc80c60a-c19b-49bc-90b8-3f48842d83ae" providerId="ADAL" clId="{F3B286C2-40CF-4B70-95C4-2BE6995C30D5}" dt="2023-09-23T08:54:49.926" v="9" actId="680"/>
        <pc:sldMkLst>
          <pc:docMk/>
          <pc:sldMk cId="3601049623" sldId="265"/>
        </pc:sldMkLst>
      </pc:sldChg>
      <pc:sldMasterChg chg="modSp del mod delSldLayout">
        <pc:chgData name="Leonardo D'Ottavi" userId="cc80c60a-c19b-49bc-90b8-3f48842d83ae" providerId="ADAL" clId="{F3B286C2-40CF-4B70-95C4-2BE6995C30D5}" dt="2023-09-23T08:59:26.125" v="19" actId="6013"/>
        <pc:sldMasterMkLst>
          <pc:docMk/>
          <pc:sldMasterMk cId="726891007" sldId="2147483660"/>
        </pc:sldMasterMkLst>
        <pc:picChg chg="mod">
          <ac:chgData name="Leonardo D'Ottavi" userId="cc80c60a-c19b-49bc-90b8-3f48842d83ae" providerId="ADAL" clId="{F3B286C2-40CF-4B70-95C4-2BE6995C30D5}" dt="2023-09-23T08:59:01.779" v="18" actId="1076"/>
          <ac:picMkLst>
            <pc:docMk/>
            <pc:sldMasterMk cId="726891007" sldId="2147483660"/>
            <ac:picMk id="9" creationId="{21EBF50F-5D1D-409E-88D8-03D976F8D979}"/>
          </ac:picMkLst>
        </pc:pic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480192911" sldId="2147483661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27681546" sldId="2147483662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2962498" sldId="2147483663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005686122" sldId="2147483664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42878811" sldId="2147483665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865327877" sldId="2147483666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929452542" sldId="2147483667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692963263" sldId="2147483668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3115223914" sldId="2147483669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755338564" sldId="2147483670"/>
          </pc:sldLayoutMkLst>
        </pc:sldLayoutChg>
        <pc:sldLayoutChg chg="del">
          <pc:chgData name="Leonardo D'Ottavi" userId="cc80c60a-c19b-49bc-90b8-3f48842d83ae" providerId="ADAL" clId="{F3B286C2-40CF-4B70-95C4-2BE6995C30D5}" dt="2023-09-23T08:59:26.125" v="19" actId="6013"/>
          <pc:sldLayoutMkLst>
            <pc:docMk/>
            <pc:sldMasterMk cId="726891007" sldId="2147483660"/>
            <pc:sldLayoutMk cId="1052932651" sldId="2147483671"/>
          </pc:sldLayoutMkLst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1:57.740" v="99" actId="207"/>
        <pc:sldMasterMkLst>
          <pc:docMk/>
          <pc:sldMasterMk cId="3523896855" sldId="2147483672"/>
        </pc:sldMasterMkLst>
        <pc:spChg chg="mod">
          <ac:chgData name="Leonardo D'Ottavi" userId="cc80c60a-c19b-49bc-90b8-3f48842d83ae" providerId="ADAL" clId="{F3B286C2-40CF-4B70-95C4-2BE6995C30D5}" dt="2023-09-23T11:31:12.607" v="90" actId="207"/>
          <ac:spMkLst>
            <pc:docMk/>
            <pc:sldMasterMk cId="3523896855" sldId="2147483672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31:15.863" v="91" actId="207"/>
          <ac:spMkLst>
            <pc:docMk/>
            <pc:sldMasterMk cId="3523896855" sldId="2147483672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20:26.665" v="38" actId="692"/>
          <ac:spMkLst>
            <pc:docMk/>
            <pc:sldMasterMk cId="3523896855" sldId="2147483672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1:21.199" v="92" actId="207"/>
          <pc:sldLayoutMkLst>
            <pc:docMk/>
            <pc:sldMasterMk cId="3523896855" sldId="2147483672"/>
            <pc:sldLayoutMk cId="2658953610" sldId="2147483673"/>
          </pc:sldLayoutMkLst>
          <pc:spChg chg="mod">
            <ac:chgData name="Leonardo D'Ottavi" userId="cc80c60a-c19b-49bc-90b8-3f48842d83ae" providerId="ADAL" clId="{F3B286C2-40CF-4B70-95C4-2BE6995C30D5}" dt="2023-09-23T11:31:21.199" v="92" actId="207"/>
            <ac:spMkLst>
              <pc:docMk/>
              <pc:sldMasterMk cId="3523896855" sldId="2147483672"/>
              <pc:sldLayoutMk cId="2658953610" sldId="2147483673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28.012" v="93" actId="207"/>
          <pc:sldLayoutMkLst>
            <pc:docMk/>
            <pc:sldMasterMk cId="3523896855" sldId="2147483672"/>
            <pc:sldLayoutMk cId="2246832400" sldId="2147483675"/>
          </pc:sldLayoutMkLst>
          <pc:spChg chg="mod">
            <ac:chgData name="Leonardo D'Ottavi" userId="cc80c60a-c19b-49bc-90b8-3f48842d83ae" providerId="ADAL" clId="{F3B286C2-40CF-4B70-95C4-2BE6995C30D5}" dt="2023-09-23T11:31:28.012" v="93" actId="207"/>
            <ac:spMkLst>
              <pc:docMk/>
              <pc:sldMasterMk cId="3523896855" sldId="2147483672"/>
              <pc:sldLayoutMk cId="2246832400" sldId="2147483675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34.099" v="95" actId="207"/>
          <pc:sldLayoutMkLst>
            <pc:docMk/>
            <pc:sldMasterMk cId="3523896855" sldId="2147483672"/>
            <pc:sldLayoutMk cId="2819150805" sldId="2147483680"/>
          </pc:sldLayoutMkLst>
          <pc:spChg chg="mod">
            <ac:chgData name="Leonardo D'Ottavi" userId="cc80c60a-c19b-49bc-90b8-3f48842d83ae" providerId="ADAL" clId="{F3B286C2-40CF-4B70-95C4-2BE6995C30D5}" dt="2023-09-23T11:31:34.099" v="95" actId="207"/>
            <ac:spMkLst>
              <pc:docMk/>
              <pc:sldMasterMk cId="3523896855" sldId="2147483672"/>
              <pc:sldLayoutMk cId="2819150805" sldId="2147483680"/>
              <ac:spMk id="2" creationId="{2E577963-0FD6-4635-A1A8-B7BCF35F3DB8}"/>
            </ac:spMkLst>
          </pc:spChg>
          <pc:spChg chg="mod">
            <ac:chgData name="Leonardo D'Ottavi" userId="cc80c60a-c19b-49bc-90b8-3f48842d83ae" providerId="ADAL" clId="{F3B286C2-40CF-4B70-95C4-2BE6995C30D5}" dt="2023-09-23T11:31:31.978" v="94" actId="207"/>
            <ac:spMkLst>
              <pc:docMk/>
              <pc:sldMasterMk cId="3523896855" sldId="2147483672"/>
              <pc:sldLayoutMk cId="2819150805" sldId="2147483680"/>
              <ac:spMk id="9" creationId="{3F1D8162-967F-491C-8075-478356124555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57.740" v="99" actId="207"/>
          <pc:sldLayoutMkLst>
            <pc:docMk/>
            <pc:sldMasterMk cId="3523896855" sldId="2147483672"/>
            <pc:sldLayoutMk cId="1392561704" sldId="2147483681"/>
          </pc:sldLayoutMkLst>
          <pc:spChg chg="mod">
            <ac:chgData name="Leonardo D'Ottavi" userId="cc80c60a-c19b-49bc-90b8-3f48842d83ae" providerId="ADAL" clId="{F3B286C2-40CF-4B70-95C4-2BE6995C30D5}" dt="2023-09-23T11:31:57.740" v="99" actId="207"/>
            <ac:spMkLst>
              <pc:docMk/>
              <pc:sldMasterMk cId="3523896855" sldId="2147483672"/>
              <pc:sldLayoutMk cId="1392561704" sldId="2147483681"/>
              <ac:spMk id="2" creationId="{025C9793-0D22-47FF-B7AF-15663D5AAA52}"/>
            </ac:spMkLst>
          </pc:spChg>
          <pc:spChg chg="mod">
            <ac:chgData name="Leonardo D'Ottavi" userId="cc80c60a-c19b-49bc-90b8-3f48842d83ae" providerId="ADAL" clId="{F3B286C2-40CF-4B70-95C4-2BE6995C30D5}" dt="2023-09-23T11:31:54.352" v="98" actId="207"/>
            <ac:spMkLst>
              <pc:docMk/>
              <pc:sldMasterMk cId="3523896855" sldId="2147483672"/>
              <pc:sldLayoutMk cId="1392561704" sldId="2147483681"/>
              <ac:spMk id="9" creationId="{E5B1B50D-5827-411C-8C68-4B6FEA76FB1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1:41.509" v="97" actId="207"/>
          <pc:sldLayoutMkLst>
            <pc:docMk/>
            <pc:sldMasterMk cId="3523896855" sldId="2147483672"/>
            <pc:sldLayoutMk cId="2805963765" sldId="2147483683"/>
          </pc:sldLayoutMkLst>
          <pc:spChg chg="mod">
            <ac:chgData name="Leonardo D'Ottavi" userId="cc80c60a-c19b-49bc-90b8-3f48842d83ae" providerId="ADAL" clId="{F3B286C2-40CF-4B70-95C4-2BE6995C30D5}" dt="2023-09-23T11:31:41.509" v="97" actId="207"/>
            <ac:spMkLst>
              <pc:docMk/>
              <pc:sldMasterMk cId="3523896855" sldId="2147483672"/>
              <pc:sldLayoutMk cId="2805963765" sldId="2147483683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1:39.079" v="96" actId="207"/>
            <ac:spMkLst>
              <pc:docMk/>
              <pc:sldMasterMk cId="3523896855" sldId="2147483672"/>
              <pc:sldLayoutMk cId="2805963765" sldId="2147483683"/>
              <ac:spMk id="6" creationId="{9EE02F72-0479-433E-8790-EFB53CB0BF09}"/>
            </ac:spMkLst>
          </pc:spChg>
        </pc:sldLayoutChg>
      </pc:sldMasterChg>
      <pc:sldMasterChg chg="setBg modSldLayout">
        <pc:chgData name="Leonardo D'Ottavi" userId="cc80c60a-c19b-49bc-90b8-3f48842d83ae" providerId="ADAL" clId="{F3B286C2-40CF-4B70-95C4-2BE6995C30D5}" dt="2023-09-23T11:34:53.575" v="121" actId="478"/>
        <pc:sldMasterMkLst>
          <pc:docMk/>
          <pc:sldMasterMk cId="1506542201" sldId="2147483684"/>
        </pc:sldMasterMkLst>
        <pc:sldLayoutChg chg="setBg">
          <pc:chgData name="Leonardo D'Ottavi" userId="cc80c60a-c19b-49bc-90b8-3f48842d83ae" providerId="ADAL" clId="{F3B286C2-40CF-4B70-95C4-2BE6995C30D5}" dt="2023-09-23T11:21:06.859" v="42"/>
          <pc:sldLayoutMkLst>
            <pc:docMk/>
            <pc:sldMasterMk cId="1506542201" sldId="2147483684"/>
            <pc:sldLayoutMk cId="3455647092" sldId="2147483685"/>
          </pc:sldLayoutMkLst>
        </pc:sldLayoutChg>
        <pc:sldLayoutChg chg="modSp mod">
          <pc:chgData name="Leonardo D'Ottavi" userId="cc80c60a-c19b-49bc-90b8-3f48842d83ae" providerId="ADAL" clId="{F3B286C2-40CF-4B70-95C4-2BE6995C30D5}" dt="2023-09-23T11:32:54.554" v="107" actId="207"/>
          <pc:sldLayoutMkLst>
            <pc:docMk/>
            <pc:sldMasterMk cId="1506542201" sldId="2147483684"/>
            <pc:sldLayoutMk cId="798812372" sldId="2147483697"/>
          </pc:sldLayoutMkLst>
          <pc:spChg chg="mod">
            <ac:chgData name="Leonardo D'Ottavi" userId="cc80c60a-c19b-49bc-90b8-3f48842d83ae" providerId="ADAL" clId="{F3B286C2-40CF-4B70-95C4-2BE6995C30D5}" dt="2023-09-23T11:32:54.554" v="107" actId="207"/>
            <ac:spMkLst>
              <pc:docMk/>
              <pc:sldMasterMk cId="1506542201" sldId="2147483684"/>
              <pc:sldLayoutMk cId="798812372" sldId="2147483697"/>
              <ac:spMk id="3" creationId="{3BC52BE1-DA7B-4B4B-A750-43DC5BAFD8E7}"/>
            </ac:spMkLst>
          </pc:spChg>
        </pc:sldLayoutChg>
        <pc:sldLayoutChg chg="setBg">
          <pc:chgData name="Leonardo D'Ottavi" userId="cc80c60a-c19b-49bc-90b8-3f48842d83ae" providerId="ADAL" clId="{F3B286C2-40CF-4B70-95C4-2BE6995C30D5}" dt="2023-09-23T11:22:12.274" v="52"/>
          <pc:sldLayoutMkLst>
            <pc:docMk/>
            <pc:sldMasterMk cId="1506542201" sldId="2147483684"/>
            <pc:sldLayoutMk cId="2049727950" sldId="2147483698"/>
          </pc:sldLayoutMkLst>
        </pc:sldLayoutChg>
        <pc:sldLayoutChg chg="addSp delSp modSp mod">
          <pc:chgData name="Leonardo D'Ottavi" userId="cc80c60a-c19b-49bc-90b8-3f48842d83ae" providerId="ADAL" clId="{F3B286C2-40CF-4B70-95C4-2BE6995C30D5}" dt="2023-09-23T11:34:53.575" v="121" actId="478"/>
          <pc:sldLayoutMkLst>
            <pc:docMk/>
            <pc:sldMasterMk cId="1506542201" sldId="2147483684"/>
            <pc:sldLayoutMk cId="3057511357" sldId="2147483699"/>
          </pc:sldLayoutMkLst>
          <pc:spChg chg="del mod">
            <ac:chgData name="Leonardo D'Ottavi" userId="cc80c60a-c19b-49bc-90b8-3f48842d83ae" providerId="ADAL" clId="{F3B286C2-40CF-4B70-95C4-2BE6995C30D5}" dt="2023-09-23T11:34:53.575" v="121" actId="478"/>
            <ac:spMkLst>
              <pc:docMk/>
              <pc:sldMasterMk cId="1506542201" sldId="2147483684"/>
              <pc:sldLayoutMk cId="3057511357" sldId="2147483699"/>
              <ac:spMk id="4" creationId="{6B34FBF1-8022-4793-BD04-5A3F2FAB2B51}"/>
            </ac:spMkLst>
          </pc:sp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5" creationId="{13CBCB05-3F96-488C-A71D-1C49D39D012A}"/>
            </ac:picMkLst>
          </pc:picChg>
          <pc:picChg chg="del">
            <ac:chgData name="Leonardo D'Ottavi" userId="cc80c60a-c19b-49bc-90b8-3f48842d83ae" providerId="ADAL" clId="{F3B286C2-40CF-4B70-95C4-2BE6995C30D5}" dt="2023-09-23T11:33:35.485" v="112" actId="478"/>
            <ac:picMkLst>
              <pc:docMk/>
              <pc:sldMasterMk cId="1506542201" sldId="2147483684"/>
              <pc:sldLayoutMk cId="3057511357" sldId="2147483699"/>
              <ac:picMk id="6" creationId="{BCFE3653-3022-AF1D-CEB6-20C642CC08FB}"/>
            </ac:picMkLst>
          </pc:picChg>
          <pc:picChg chg="del">
            <ac:chgData name="Leonardo D'Ottavi" userId="cc80c60a-c19b-49bc-90b8-3f48842d83ae" providerId="ADAL" clId="{F3B286C2-40CF-4B70-95C4-2BE6995C30D5}" dt="2023-09-23T11:33:34.674" v="111" actId="478"/>
            <ac:picMkLst>
              <pc:docMk/>
              <pc:sldMasterMk cId="1506542201" sldId="2147483684"/>
              <pc:sldLayoutMk cId="3057511357" sldId="2147483699"/>
              <ac:picMk id="7" creationId="{3500FD08-C7F9-B0DB-C8EA-A4870A530AB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8" creationId="{B7AAAA29-488D-26E0-5D4E-036F1B6BA569}"/>
            </ac:picMkLst>
          </pc:picChg>
          <pc:picChg chg="add del mod ord">
            <ac:chgData name="Leonardo D'Ottavi" userId="cc80c60a-c19b-49bc-90b8-3f48842d83ae" providerId="ADAL" clId="{F3B286C2-40CF-4B70-95C4-2BE6995C30D5}" dt="2023-09-23T11:34:20.161" v="117" actId="478"/>
            <ac:picMkLst>
              <pc:docMk/>
              <pc:sldMasterMk cId="1506542201" sldId="2147483684"/>
              <pc:sldLayoutMk cId="3057511357" sldId="2147483699"/>
              <ac:picMk id="9" creationId="{0A74BF77-E666-619A-329F-226F989948B9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" creationId="{F7C3ECC6-7999-20CB-1E73-DCD3410AB03C}"/>
            </ac:picMkLst>
          </pc:picChg>
          <pc:picChg chg="del">
            <ac:chgData name="Leonardo D'Ottavi" userId="cc80c60a-c19b-49bc-90b8-3f48842d83ae" providerId="ADAL" clId="{F3B286C2-40CF-4B70-95C4-2BE6995C30D5}" dt="2023-09-23T11:34:03.722" v="116" actId="478"/>
            <ac:picMkLst>
              <pc:docMk/>
              <pc:sldMasterMk cId="1506542201" sldId="2147483684"/>
              <pc:sldLayoutMk cId="3057511357" sldId="2147483699"/>
              <ac:picMk id="11" creationId="{2BC806B2-3C63-4BEF-AAE6-CFCC7F13DAED}"/>
            </ac:picMkLst>
          </pc:picChg>
          <pc:picChg chg="add mod ord">
            <ac:chgData name="Leonardo D'Ottavi" userId="cc80c60a-c19b-49bc-90b8-3f48842d83ae" providerId="ADAL" clId="{F3B286C2-40CF-4B70-95C4-2BE6995C30D5}" dt="2023-09-23T11:34:39.363" v="119" actId="167"/>
            <ac:picMkLst>
              <pc:docMk/>
              <pc:sldMasterMk cId="1506542201" sldId="2147483684"/>
              <pc:sldLayoutMk cId="3057511357" sldId="2147483699"/>
              <ac:picMk id="13" creationId="{3632B38E-D157-58A9-D1D0-BB83C584B10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4" creationId="{62A7FEF5-5484-4C20-8138-09038258F2A8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5" creationId="{81682E7F-7038-D848-6158-8EC32D01FCCD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21" creationId="{C8E6F388-7C62-4230-8DC6-8218AD2A8014}"/>
            </ac:picMkLst>
          </pc:picChg>
          <pc:picChg chg="del">
            <ac:chgData name="Leonardo D'Ottavi" userId="cc80c60a-c19b-49bc-90b8-3f48842d83ae" providerId="ADAL" clId="{F3B286C2-40CF-4B70-95C4-2BE6995C30D5}" dt="2023-09-23T11:33:32.913" v="109" actId="478"/>
            <ac:picMkLst>
              <pc:docMk/>
              <pc:sldMasterMk cId="1506542201" sldId="2147483684"/>
              <pc:sldLayoutMk cId="3057511357" sldId="2147483699"/>
              <ac:picMk id="1026" creationId="{AF9AE9A5-9D37-424D-BBCD-42A0D138F4AF}"/>
            </ac:picMkLst>
          </pc:picChg>
          <pc:picChg chg="del">
            <ac:chgData name="Leonardo D'Ottavi" userId="cc80c60a-c19b-49bc-90b8-3f48842d83ae" providerId="ADAL" clId="{F3B286C2-40CF-4B70-95C4-2BE6995C30D5}" dt="2023-09-23T11:33:33.768" v="110" actId="478"/>
            <ac:picMkLst>
              <pc:docMk/>
              <pc:sldMasterMk cId="1506542201" sldId="2147483684"/>
              <pc:sldLayoutMk cId="3057511357" sldId="2147483699"/>
              <ac:picMk id="1028" creationId="{08063242-8DA3-4351-8A3E-762F76211B3C}"/>
            </ac:picMkLst>
          </pc:picChg>
          <pc:picChg chg="del">
            <ac:chgData name="Leonardo D'Ottavi" userId="cc80c60a-c19b-49bc-90b8-3f48842d83ae" providerId="ADAL" clId="{F3B286C2-40CF-4B70-95C4-2BE6995C30D5}" dt="2023-09-23T11:33:30.130" v="108" actId="478"/>
            <ac:picMkLst>
              <pc:docMk/>
              <pc:sldMasterMk cId="1506542201" sldId="2147483684"/>
              <pc:sldLayoutMk cId="3057511357" sldId="2147483699"/>
              <ac:picMk id="1042" creationId="{92F69BD2-A13C-4E1D-8485-4376D40F6587}"/>
            </ac:picMkLst>
          </pc:picChg>
        </pc:sldLayoutChg>
        <pc:sldLayoutChg chg="addSp delSp modSp mod setBg">
          <pc:chgData name="Leonardo D'Ottavi" userId="cc80c60a-c19b-49bc-90b8-3f48842d83ae" providerId="ADAL" clId="{F3B286C2-40CF-4B70-95C4-2BE6995C30D5}" dt="2023-09-23T11:30:38.058" v="88" actId="1076"/>
          <pc:sldLayoutMkLst>
            <pc:docMk/>
            <pc:sldMasterMk cId="1506542201" sldId="2147483684"/>
            <pc:sldLayoutMk cId="3929018980" sldId="2147483700"/>
          </pc:sldLayoutMkLst>
          <pc:spChg chg="mod">
            <ac:chgData name="Leonardo D'Ottavi" userId="cc80c60a-c19b-49bc-90b8-3f48842d83ae" providerId="ADAL" clId="{F3B286C2-40CF-4B70-95C4-2BE6995C30D5}" dt="2023-09-23T11:30:38.058" v="88" actId="1076"/>
            <ac:spMkLst>
              <pc:docMk/>
              <pc:sldMasterMk cId="1506542201" sldId="2147483684"/>
              <pc:sldLayoutMk cId="3929018980" sldId="2147483700"/>
              <ac:spMk id="11" creationId="{00000000-0000-0000-0000-000000000000}"/>
            </ac:spMkLst>
          </pc:spChg>
          <pc:picChg chg="add del mod ord">
            <ac:chgData name="Leonardo D'Ottavi" userId="cc80c60a-c19b-49bc-90b8-3f48842d83ae" providerId="ADAL" clId="{F3B286C2-40CF-4B70-95C4-2BE6995C30D5}" dt="2023-09-23T11:29:29.218" v="76" actId="478"/>
            <ac:picMkLst>
              <pc:docMk/>
              <pc:sldMasterMk cId="1506542201" sldId="2147483684"/>
              <pc:sldLayoutMk cId="3929018980" sldId="2147483700"/>
              <ac:picMk id="3" creationId="{D3ACC163-4A48-8675-DE68-4D95FA977B00}"/>
            </ac:picMkLst>
          </pc:picChg>
          <pc:picChg chg="del mod">
            <ac:chgData name="Leonardo D'Ottavi" userId="cc80c60a-c19b-49bc-90b8-3f48842d83ae" providerId="ADAL" clId="{F3B286C2-40CF-4B70-95C4-2BE6995C30D5}" dt="2023-09-23T11:23:59.771" v="57" actId="478"/>
            <ac:picMkLst>
              <pc:docMk/>
              <pc:sldMasterMk cId="1506542201" sldId="2147483684"/>
              <pc:sldLayoutMk cId="3929018980" sldId="2147483700"/>
              <ac:picMk id="4" creationId="{2768BF0B-EC18-42A2-B7AD-CA6343F741BC}"/>
            </ac:picMkLst>
          </pc:picChg>
          <pc:picChg chg="add del mod">
            <ac:chgData name="Leonardo D'Ottavi" userId="cc80c60a-c19b-49bc-90b8-3f48842d83ae" providerId="ADAL" clId="{F3B286C2-40CF-4B70-95C4-2BE6995C30D5}" dt="2023-09-23T11:29:41.922" v="78"/>
            <ac:picMkLst>
              <pc:docMk/>
              <pc:sldMasterMk cId="1506542201" sldId="2147483684"/>
              <pc:sldLayoutMk cId="3929018980" sldId="2147483700"/>
              <ac:picMk id="6" creationId="{09DA9C14-2973-5726-300E-F6BEB0B9C7BA}"/>
            </ac:picMkLst>
          </pc:picChg>
          <pc:picChg chg="add mod ord modCrop">
            <ac:chgData name="Leonardo D'Ottavi" userId="cc80c60a-c19b-49bc-90b8-3f48842d83ae" providerId="ADAL" clId="{F3B286C2-40CF-4B70-95C4-2BE6995C30D5}" dt="2023-09-23T11:30:32.347" v="87" actId="167"/>
            <ac:picMkLst>
              <pc:docMk/>
              <pc:sldMasterMk cId="1506542201" sldId="2147483684"/>
              <pc:sldLayoutMk cId="3929018980" sldId="2147483700"/>
              <ac:picMk id="8" creationId="{5A6189CE-B4AF-6F03-F047-C74B0067860F}"/>
            </ac:picMkLst>
          </pc:picChg>
        </pc:sldLayoutChg>
        <pc:sldLayoutChg chg="modSp mod">
          <pc:chgData name="Leonardo D'Ottavi" userId="cc80c60a-c19b-49bc-90b8-3f48842d83ae" providerId="ADAL" clId="{F3B286C2-40CF-4B70-95C4-2BE6995C30D5}" dt="2023-09-23T11:21:29.156" v="47" actId="207"/>
          <pc:sldLayoutMkLst>
            <pc:docMk/>
            <pc:sldMasterMk cId="1506542201" sldId="2147483684"/>
            <pc:sldLayoutMk cId="3872774172" sldId="2147483703"/>
          </pc:sldLayoutMkLst>
          <pc:spChg chg="mod">
            <ac:chgData name="Leonardo D'Ottavi" userId="cc80c60a-c19b-49bc-90b8-3f48842d83ae" providerId="ADAL" clId="{F3B286C2-40CF-4B70-95C4-2BE6995C30D5}" dt="2023-09-23T11:21:15.437" v="44" actId="207"/>
            <ac:spMkLst>
              <pc:docMk/>
              <pc:sldMasterMk cId="1506542201" sldId="2147483684"/>
              <pc:sldLayoutMk cId="3872774172" sldId="2147483703"/>
              <ac:spMk id="6" creationId="{C7F748ED-3297-4773-9955-327DA3AD0B33}"/>
            </ac:spMkLst>
          </pc:spChg>
          <pc:spChg chg="mod">
            <ac:chgData name="Leonardo D'Ottavi" userId="cc80c60a-c19b-49bc-90b8-3f48842d83ae" providerId="ADAL" clId="{F3B286C2-40CF-4B70-95C4-2BE6995C30D5}" dt="2023-09-23T11:21:29.156" v="47" actId="207"/>
            <ac:spMkLst>
              <pc:docMk/>
              <pc:sldMasterMk cId="1506542201" sldId="2147483684"/>
              <pc:sldLayoutMk cId="3872774172" sldId="2147483703"/>
              <ac:spMk id="10" creationId="{72F75EAC-49A5-42C5-A41A-271C74B54F74}"/>
            </ac:spMkLst>
          </pc:spChg>
          <pc:spChg chg="mod">
            <ac:chgData name="Leonardo D'Ottavi" userId="cc80c60a-c19b-49bc-90b8-3f48842d83ae" providerId="ADAL" clId="{F3B286C2-40CF-4B70-95C4-2BE6995C30D5}" dt="2023-09-23T11:21:19.984" v="46" actId="207"/>
            <ac:spMkLst>
              <pc:docMk/>
              <pc:sldMasterMk cId="1506542201" sldId="2147483684"/>
              <pc:sldLayoutMk cId="3872774172" sldId="2147483703"/>
              <ac:spMk id="12" creationId="{C75428D7-6ACD-4F9B-9159-66E4F87F735F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42.275" v="49" actId="207"/>
          <pc:sldLayoutMkLst>
            <pc:docMk/>
            <pc:sldMasterMk cId="1506542201" sldId="2147483684"/>
            <pc:sldLayoutMk cId="779238613" sldId="2147483704"/>
          </pc:sldLayoutMkLst>
          <pc:spChg chg="mod">
            <ac:chgData name="Leonardo D'Ottavi" userId="cc80c60a-c19b-49bc-90b8-3f48842d83ae" providerId="ADAL" clId="{F3B286C2-40CF-4B70-95C4-2BE6995C30D5}" dt="2023-09-23T11:21:42.275" v="49" actId="207"/>
            <ac:spMkLst>
              <pc:docMk/>
              <pc:sldMasterMk cId="1506542201" sldId="2147483684"/>
              <pc:sldLayoutMk cId="779238613" sldId="2147483704"/>
              <ac:spMk id="10" creationId="{72F75EAC-49A5-42C5-A41A-271C74B54F7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21:35.503" v="48" actId="207"/>
          <pc:sldLayoutMkLst>
            <pc:docMk/>
            <pc:sldMasterMk cId="1506542201" sldId="2147483684"/>
            <pc:sldLayoutMk cId="2400484775" sldId="2147483705"/>
          </pc:sldLayoutMkLst>
          <pc:spChg chg="mod">
            <ac:chgData name="Leonardo D'Ottavi" userId="cc80c60a-c19b-49bc-90b8-3f48842d83ae" providerId="ADAL" clId="{F3B286C2-40CF-4B70-95C4-2BE6995C30D5}" dt="2023-09-23T11:21:35.503" v="48" actId="207"/>
            <ac:spMkLst>
              <pc:docMk/>
              <pc:sldMasterMk cId="1506542201" sldId="2147483684"/>
              <pc:sldLayoutMk cId="2400484775" sldId="2147483705"/>
              <ac:spMk id="10" creationId="{72F75EAC-49A5-42C5-A41A-271C74B54F74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2:02.469" v="51" actId="207"/>
          <pc:sldLayoutMkLst>
            <pc:docMk/>
            <pc:sldMasterMk cId="1506542201" sldId="2147483684"/>
            <pc:sldLayoutMk cId="1986377511" sldId="2147483706"/>
          </pc:sldLayoutMkLst>
          <pc:spChg chg="mod">
            <ac:chgData name="Leonardo D'Ottavi" userId="cc80c60a-c19b-49bc-90b8-3f48842d83ae" providerId="ADAL" clId="{F3B286C2-40CF-4B70-95C4-2BE6995C30D5}" dt="2023-09-23T11:22:02.469" v="51" actId="207"/>
            <ac:spMkLst>
              <pc:docMk/>
              <pc:sldMasterMk cId="1506542201" sldId="2147483684"/>
              <pc:sldLayoutMk cId="1986377511" sldId="2147483706"/>
              <ac:spMk id="6" creationId="{C7F748ED-3297-4773-9955-327DA3AD0B33}"/>
            </ac:spMkLst>
          </pc:spChg>
        </pc:sldLayoutChg>
        <pc:sldLayoutChg chg="modSp">
          <pc:chgData name="Leonardo D'Ottavi" userId="cc80c60a-c19b-49bc-90b8-3f48842d83ae" providerId="ADAL" clId="{F3B286C2-40CF-4B70-95C4-2BE6995C30D5}" dt="2023-09-23T11:21:52.652" v="50" actId="207"/>
          <pc:sldLayoutMkLst>
            <pc:docMk/>
            <pc:sldMasterMk cId="1506542201" sldId="2147483684"/>
            <pc:sldLayoutMk cId="3353300847" sldId="2147483707"/>
          </pc:sldLayoutMkLst>
          <pc:spChg chg="mod">
            <ac:chgData name="Leonardo D'Ottavi" userId="cc80c60a-c19b-49bc-90b8-3f48842d83ae" providerId="ADAL" clId="{F3B286C2-40CF-4B70-95C4-2BE6995C30D5}" dt="2023-09-23T11:21:52.652" v="50" actId="207"/>
            <ac:spMkLst>
              <pc:docMk/>
              <pc:sldMasterMk cId="1506542201" sldId="2147483684"/>
              <pc:sldLayoutMk cId="3353300847" sldId="2147483707"/>
              <ac:spMk id="6" creationId="{C7F748ED-3297-4773-9955-327DA3AD0B33}"/>
            </ac:spMkLst>
          </pc:spChg>
        </pc:sldLayoutChg>
        <pc:sldLayoutChg chg="modSp setBg">
          <pc:chgData name="Leonardo D'Ottavi" userId="cc80c60a-c19b-49bc-90b8-3f48842d83ae" providerId="ADAL" clId="{F3B286C2-40CF-4B70-95C4-2BE6995C30D5}" dt="2023-09-23T11:22:27.752" v="54" actId="207"/>
          <pc:sldLayoutMkLst>
            <pc:docMk/>
            <pc:sldMasterMk cId="1506542201" sldId="2147483684"/>
            <pc:sldLayoutMk cId="869139193" sldId="2147483732"/>
          </pc:sldLayoutMkLst>
          <pc:spChg chg="mod">
            <ac:chgData name="Leonardo D'Ottavi" userId="cc80c60a-c19b-49bc-90b8-3f48842d83ae" providerId="ADAL" clId="{F3B286C2-40CF-4B70-95C4-2BE6995C30D5}" dt="2023-09-23T11:22:27.752" v="54" actId="207"/>
            <ac:spMkLst>
              <pc:docMk/>
              <pc:sldMasterMk cId="1506542201" sldId="2147483684"/>
              <pc:sldLayoutMk cId="869139193" sldId="2147483732"/>
              <ac:spMk id="4" creationId="{A6C10EFC-5B15-4541-BF67-29984B125E7D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14.820" v="102" actId="207"/>
        <pc:sldMasterMkLst>
          <pc:docMk/>
          <pc:sldMasterMk cId="3940922668" sldId="2147483708"/>
        </pc:sldMasterMkLst>
        <pc:spChg chg="mod">
          <ac:chgData name="Leonardo D'Ottavi" userId="cc80c60a-c19b-49bc-90b8-3f48842d83ae" providerId="ADAL" clId="{F3B286C2-40CF-4B70-95C4-2BE6995C30D5}" dt="2023-09-23T11:19:52.067" v="33" actId="207"/>
          <ac:spMkLst>
            <pc:docMk/>
            <pc:sldMasterMk cId="3940922668" sldId="2147483708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54.037" v="34" actId="207"/>
          <ac:spMkLst>
            <pc:docMk/>
            <pc:sldMasterMk cId="3940922668" sldId="2147483708"/>
            <ac:spMk id="3" creationId="{C821791A-A567-4377-ABF1-F28ADCB7524D}"/>
          </ac:spMkLst>
        </pc:spChg>
        <pc:picChg chg="mod">
          <ac:chgData name="Leonardo D'Ottavi" userId="cc80c60a-c19b-49bc-90b8-3f48842d83ae" providerId="ADAL" clId="{F3B286C2-40CF-4B70-95C4-2BE6995C30D5}" dt="2023-09-23T11:19:47.937" v="32" actId="1076"/>
          <ac:picMkLst>
            <pc:docMk/>
            <pc:sldMasterMk cId="3940922668" sldId="2147483708"/>
            <ac:picMk id="8" creationId="{CC7B11A8-B49B-4B10-A7C4-40A2FA2540ED}"/>
          </ac:picMkLst>
        </pc:picChg>
        <pc:sldLayoutChg chg="modSp mod">
          <pc:chgData name="Leonardo D'Ottavi" userId="cc80c60a-c19b-49bc-90b8-3f48842d83ae" providerId="ADAL" clId="{F3B286C2-40CF-4B70-95C4-2BE6995C30D5}" dt="2023-09-23T11:30:55.761" v="89" actId="207"/>
          <pc:sldLayoutMkLst>
            <pc:docMk/>
            <pc:sldMasterMk cId="3940922668" sldId="2147483708"/>
            <pc:sldLayoutMk cId="429126648" sldId="2147483711"/>
          </pc:sldLayoutMkLst>
          <pc:spChg chg="mod">
            <ac:chgData name="Leonardo D'Ottavi" userId="cc80c60a-c19b-49bc-90b8-3f48842d83ae" providerId="ADAL" clId="{F3B286C2-40CF-4B70-95C4-2BE6995C30D5}" dt="2023-09-23T11:30:55.761" v="89" actId="207"/>
            <ac:spMkLst>
              <pc:docMk/>
              <pc:sldMasterMk cId="3940922668" sldId="2147483708"/>
              <pc:sldLayoutMk cId="429126648" sldId="2147483711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14.820" v="102" actId="207"/>
          <pc:sldLayoutMkLst>
            <pc:docMk/>
            <pc:sldMasterMk cId="3940922668" sldId="2147483708"/>
            <pc:sldLayoutMk cId="3179626725" sldId="2147483715"/>
          </pc:sldLayoutMkLst>
          <pc:spChg chg="mod">
            <ac:chgData name="Leonardo D'Ottavi" userId="cc80c60a-c19b-49bc-90b8-3f48842d83ae" providerId="ADAL" clId="{F3B286C2-40CF-4B70-95C4-2BE6995C30D5}" dt="2023-09-23T11:32:14.820" v="102" actId="207"/>
            <ac:spMkLst>
              <pc:docMk/>
              <pc:sldMasterMk cId="3940922668" sldId="2147483708"/>
              <pc:sldLayoutMk cId="3179626725" sldId="2147483715"/>
              <ac:spMk id="5" creationId="{52777D80-3793-46C5-9B6B-BF992CAF3CCE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07.025" v="101" actId="207"/>
          <pc:sldLayoutMkLst>
            <pc:docMk/>
            <pc:sldMasterMk cId="3940922668" sldId="2147483708"/>
            <pc:sldLayoutMk cId="1762056854" sldId="2147483719"/>
          </pc:sldLayoutMkLst>
          <pc:spChg chg="mod">
            <ac:chgData name="Leonardo D'Ottavi" userId="cc80c60a-c19b-49bc-90b8-3f48842d83ae" providerId="ADAL" clId="{F3B286C2-40CF-4B70-95C4-2BE6995C30D5}" dt="2023-09-23T11:32:07.025" v="101" actId="207"/>
            <ac:spMkLst>
              <pc:docMk/>
              <pc:sldMasterMk cId="3940922668" sldId="2147483708"/>
              <pc:sldLayoutMk cId="1762056854" sldId="2147483719"/>
              <ac:spMk id="2" creationId="{83D8386C-D3E1-4E69-B768-5BEB28C40A40}"/>
            </ac:spMkLst>
          </pc:spChg>
          <pc:spChg chg="mod">
            <ac:chgData name="Leonardo D'Ottavi" userId="cc80c60a-c19b-49bc-90b8-3f48842d83ae" providerId="ADAL" clId="{F3B286C2-40CF-4B70-95C4-2BE6995C30D5}" dt="2023-09-23T11:32:04.850" v="100" actId="207"/>
            <ac:spMkLst>
              <pc:docMk/>
              <pc:sldMasterMk cId="3940922668" sldId="2147483708"/>
              <pc:sldLayoutMk cId="1762056854" sldId="2147483719"/>
              <ac:spMk id="6" creationId="{9EE02F72-0479-433E-8790-EFB53CB0BF09}"/>
            </ac:spMkLst>
          </pc:spChg>
        </pc:sldLayoutChg>
      </pc:sldMasterChg>
      <pc:sldMasterChg chg="modSp mod modSldLayout">
        <pc:chgData name="Leonardo D'Ottavi" userId="cc80c60a-c19b-49bc-90b8-3f48842d83ae" providerId="ADAL" clId="{F3B286C2-40CF-4B70-95C4-2BE6995C30D5}" dt="2023-09-23T11:32:43.498" v="106" actId="207"/>
        <pc:sldMasterMkLst>
          <pc:docMk/>
          <pc:sldMasterMk cId="3529241926" sldId="2147483720"/>
        </pc:sldMasterMkLst>
        <pc:spChg chg="mod">
          <ac:chgData name="Leonardo D'Ottavi" userId="cc80c60a-c19b-49bc-90b8-3f48842d83ae" providerId="ADAL" clId="{F3B286C2-40CF-4B70-95C4-2BE6995C30D5}" dt="2023-09-23T11:19:15.818" v="29" actId="207"/>
          <ac:spMkLst>
            <pc:docMk/>
            <pc:sldMasterMk cId="3529241926" sldId="2147483720"/>
            <ac:spMk id="2" creationId="{193C5AD0-FE2E-4D86-A507-E86907BB18D5}"/>
          </ac:spMkLst>
        </pc:spChg>
        <pc:spChg chg="mod">
          <ac:chgData name="Leonardo D'Ottavi" userId="cc80c60a-c19b-49bc-90b8-3f48842d83ae" providerId="ADAL" clId="{F3B286C2-40CF-4B70-95C4-2BE6995C30D5}" dt="2023-09-23T11:19:25.180" v="30" actId="207"/>
          <ac:spMkLst>
            <pc:docMk/>
            <pc:sldMasterMk cId="3529241926" sldId="2147483720"/>
            <ac:spMk id="3" creationId="{C821791A-A567-4377-ABF1-F28ADCB7524D}"/>
          </ac:spMkLst>
        </pc:spChg>
        <pc:spChg chg="mod">
          <ac:chgData name="Leonardo D'Ottavi" userId="cc80c60a-c19b-49bc-90b8-3f48842d83ae" providerId="ADAL" clId="{F3B286C2-40CF-4B70-95C4-2BE6995C30D5}" dt="2023-09-23T11:18:07.457" v="23" actId="207"/>
          <ac:spMkLst>
            <pc:docMk/>
            <pc:sldMasterMk cId="3529241926" sldId="2147483720"/>
            <ac:spMk id="7" creationId="{B4F1C049-6E41-4F28-8D79-231F45AC5418}"/>
          </ac:spMkLst>
        </pc:spChg>
        <pc:sldLayoutChg chg="modSp mod">
          <pc:chgData name="Leonardo D'Ottavi" userId="cc80c60a-c19b-49bc-90b8-3f48842d83ae" providerId="ADAL" clId="{F3B286C2-40CF-4B70-95C4-2BE6995C30D5}" dt="2023-09-23T11:32:30.171" v="103" actId="207"/>
          <pc:sldLayoutMkLst>
            <pc:docMk/>
            <pc:sldMasterMk cId="3529241926" sldId="2147483720"/>
            <pc:sldLayoutMk cId="1078812363" sldId="2147483721"/>
          </pc:sldLayoutMkLst>
          <pc:spChg chg="mod">
            <ac:chgData name="Leonardo D'Ottavi" userId="cc80c60a-c19b-49bc-90b8-3f48842d83ae" providerId="ADAL" clId="{F3B286C2-40CF-4B70-95C4-2BE6995C30D5}" dt="2023-09-23T11:32:30.171" v="103" actId="207"/>
            <ac:spMkLst>
              <pc:docMk/>
              <pc:sldMasterMk cId="3529241926" sldId="2147483720"/>
              <pc:sldLayoutMk cId="1078812363" sldId="2147483721"/>
              <ac:spMk id="9" creationId="{974020F4-9E0A-40BD-8784-A68D91CBF059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35.330" v="104" actId="207"/>
          <pc:sldLayoutMkLst>
            <pc:docMk/>
            <pc:sldMasterMk cId="3529241926" sldId="2147483720"/>
            <pc:sldLayoutMk cId="526841696" sldId="2147483723"/>
          </pc:sldLayoutMkLst>
          <pc:spChg chg="mod">
            <ac:chgData name="Leonardo D'Ottavi" userId="cc80c60a-c19b-49bc-90b8-3f48842d83ae" providerId="ADAL" clId="{F3B286C2-40CF-4B70-95C4-2BE6995C30D5}" dt="2023-09-23T11:32:35.330" v="104" actId="207"/>
            <ac:spMkLst>
              <pc:docMk/>
              <pc:sldMasterMk cId="3529241926" sldId="2147483720"/>
              <pc:sldLayoutMk cId="526841696" sldId="2147483723"/>
              <ac:spMk id="8" creationId="{8C1A526D-BDB6-48B9-BE01-73554F395FF1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3.498" v="106" actId="207"/>
          <pc:sldLayoutMkLst>
            <pc:docMk/>
            <pc:sldMasterMk cId="3529241926" sldId="2147483720"/>
            <pc:sldLayoutMk cId="1204125730" sldId="2147483728"/>
          </pc:sldLayoutMkLst>
          <pc:spChg chg="mod">
            <ac:chgData name="Leonardo D'Ottavi" userId="cc80c60a-c19b-49bc-90b8-3f48842d83ae" providerId="ADAL" clId="{F3B286C2-40CF-4B70-95C4-2BE6995C30D5}" dt="2023-09-23T11:32:43.498" v="106" actId="207"/>
            <ac:spMkLst>
              <pc:docMk/>
              <pc:sldMasterMk cId="3529241926" sldId="2147483720"/>
              <pc:sldLayoutMk cId="1204125730" sldId="2147483728"/>
              <ac:spMk id="10" creationId="{79FE1DD2-21EE-470A-9002-2A465A11EC14}"/>
            </ac:spMkLst>
          </pc:spChg>
        </pc:sldLayoutChg>
        <pc:sldLayoutChg chg="modSp mod">
          <pc:chgData name="Leonardo D'Ottavi" userId="cc80c60a-c19b-49bc-90b8-3f48842d83ae" providerId="ADAL" clId="{F3B286C2-40CF-4B70-95C4-2BE6995C30D5}" dt="2023-09-23T11:32:40.078" v="105" actId="207"/>
          <pc:sldLayoutMkLst>
            <pc:docMk/>
            <pc:sldMasterMk cId="3529241926" sldId="2147483720"/>
            <pc:sldLayoutMk cId="3711681398" sldId="2147483729"/>
          </pc:sldLayoutMkLst>
          <pc:spChg chg="mod">
            <ac:chgData name="Leonardo D'Ottavi" userId="cc80c60a-c19b-49bc-90b8-3f48842d83ae" providerId="ADAL" clId="{F3B286C2-40CF-4B70-95C4-2BE6995C30D5}" dt="2023-09-23T11:32:40.078" v="105" actId="207"/>
            <ac:spMkLst>
              <pc:docMk/>
              <pc:sldMasterMk cId="3529241926" sldId="2147483720"/>
              <pc:sldLayoutMk cId="3711681398" sldId="2147483729"/>
              <ac:spMk id="10" creationId="{FFE944BF-EBE0-41F2-8211-C03DD2ED131E}"/>
            </ac:spMkLst>
          </pc:spChg>
        </pc:sldLayoutChg>
      </pc:sldMasterChg>
      <pc:sldMasterChg chg="add del mod addSldLayout delSldLayout modSldLayout">
        <pc:chgData name="Leonardo D'Ottavi" userId="cc80c60a-c19b-49bc-90b8-3f48842d83ae" providerId="ADAL" clId="{F3B286C2-40CF-4B70-95C4-2BE6995C30D5}" dt="2023-09-23T08:58:06.969" v="12" actId="2890"/>
        <pc:sldMasterMkLst>
          <pc:docMk/>
          <pc:sldMasterMk cId="3588694336" sldId="2147483733"/>
        </pc:sldMasterMkLst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947201338" sldId="2147483734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667675601" sldId="2147483735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278896490" sldId="2147483736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78978948" sldId="2147483737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412766327" sldId="2147483738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2293885111" sldId="2147483739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516120824" sldId="2147483740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752621662" sldId="2147483741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431778329" sldId="2147483742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1995215210" sldId="2147483743"/>
          </pc:sldLayoutMkLst>
        </pc:sldLayoutChg>
        <pc:sldLayoutChg chg="add del mod replId">
          <pc:chgData name="Leonardo D'Ottavi" userId="cc80c60a-c19b-49bc-90b8-3f48842d83ae" providerId="ADAL" clId="{F3B286C2-40CF-4B70-95C4-2BE6995C30D5}" dt="2023-09-23T08:58:06.969" v="12" actId="2890"/>
          <pc:sldLayoutMkLst>
            <pc:docMk/>
            <pc:sldMasterMk cId="3588694336" sldId="2147483733"/>
            <pc:sldLayoutMk cId="3646462221" sldId="2147483744"/>
          </pc:sldLayoutMkLst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A8BE3D86-4CD7-F31D-54B6-EE995848C45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268F4FE-A203-8B8F-CC9E-A2DCEF75E9B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A74DD2-8E53-470B-8646-02BB9552BE22}" type="datetimeFigureOut">
              <a:rPr lang="it-IT" smtClean="0"/>
              <a:t>21/09/2025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C51FBA9-2186-3F38-F1ED-F34B57E89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3969695-C27F-4316-765E-65C28A0278D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BBB95B-02C2-41BB-A9B7-DDBB724675E3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409289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89C1C7-3DCD-1040-A9CF-14679D8B5DDD}" type="datetimeFigureOut">
              <a:rPr lang="en-US" smtClean="0"/>
              <a:t>10/17/16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5E49A5-4136-284D-997B-48E1D791AD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2521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This is the opening banner slide for 'Collega i tuoi servizi ad un LLM con Semantic Kernel e OpenAPI'. The session is presented by: Marco Minerva. This slide sets the visual theme for the presentation.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Main title slide displaying 'Collega i tuoi servizi ad un LLM con Semantic Kernel e OpenAPI'. Presented by: Marco Minerva. Use this slide to introduce the session topic.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Sponsor acknowledgment slide. Take a moment to thank the event sponsors and explain their support for the conference.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Detailed session information for 'Collega i tuoi servizi ad un LLM con Semantic Kernel e OpenAPI'. Session description: Sai che puoi trasformare qualsiasi API in un agente AI capace di interagire automaticamente con i suoi endpoint? Tutti sappiamo quanto è importante documentare i nostri servizi Web usando OpenAPI. Ma .... Review the session objectives and speaker credentials.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Demo section for 'Collega i tuoi servizi ad un LLM con Semantic Kernel e OpenAPI'. This slide is for live demonstrations. Ensure all demo materials are prepared and tested.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Q&amp;A slide for 'Collega i tuoi servizi ad un LLM con Semantic Kernel e OpenAPI'. This is time for audience questions and discussion. Prepare to address common questions about the topic and invite participation.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Voting slide for 'Collega i tuoi servizi ad un LLM con Semantic Kernel e OpenAPI'. Ask audience to scan the QR code or visit https://vote.dotnetdev.it/vote/7kjar40q/1025488 to vote. Emphasize the importance of feedback.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1.wdp"/><Relationship Id="rId4" Type="http://schemas.openxmlformats.org/officeDocument/2006/relationships/image" Target="../media/image4.jpeg"/><Relationship Id="rId5" Type="http://schemas.openxmlformats.org/officeDocument/2006/relationships/image" Target="../media/image5.jp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microsoft.com/office/2007/relationships/hdphoto" Target="../media/hdphoto2.wdp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Relationship Id="rId7" Type="http://schemas.openxmlformats.org/officeDocument/2006/relationships/image" Target="../media/image10.png"/><Relationship Id="rId8" Type="http://schemas.openxmlformats.org/officeDocument/2006/relationships/image" Target="../media/image11.png"/><Relationship Id="rId9" Type="http://schemas.openxmlformats.org/officeDocument/2006/relationships/image" Target="../media/image12.png"/><Relationship Id="rId10" Type="http://schemas.openxmlformats.org/officeDocument/2006/relationships/image" Target="../media/image13.png"/><Relationship Id="rId11" Type="http://schemas.openxmlformats.org/officeDocument/2006/relationships/image" Target="../media/image1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476789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 preserve="1">
  <p:cSld name="Speaker Intro 2">
    <p:bg>
      <p:bgPr>
        <a:solidFill>
          <a:srgbClr val="EFD485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Immagine che contiene testo, schermata, diagramma, Carattere&#10;&#10;Descrizione generata automaticamente">
            <a:extLst>
              <a:ext uri="{FF2B5EF4-FFF2-40B4-BE49-F238E27FC236}">
                <a16:creationId xmlns:a16="http://schemas.microsoft.com/office/drawing/2014/main" id="{5A6189CE-B4AF-6F03-F047-C74B006786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17" t="30302" r="2176" b="26880"/>
          <a:stretch/>
        </p:blipFill>
        <p:spPr>
          <a:xfrm>
            <a:off x="0" y="3724044"/>
            <a:ext cx="12192000" cy="3133956"/>
          </a:xfrm>
          <a:prstGeom prst="rect">
            <a:avLst/>
          </a:prstGeom>
        </p:spPr>
      </p:pic>
      <p:sp>
        <p:nvSpPr>
          <p:cNvPr id="11" name="Google Shape;11;p2"/>
          <p:cNvSpPr txBox="1">
            <a:spLocks noGrp="1"/>
          </p:cNvSpPr>
          <p:nvPr>
            <p:ph type="ctrTitle" hasCustomPrompt="1"/>
          </p:nvPr>
        </p:nvSpPr>
        <p:spPr>
          <a:xfrm>
            <a:off x="4379200" y="35644"/>
            <a:ext cx="7812800" cy="3133956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600">
                <a:solidFill>
                  <a:srgbClr val="3B3838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6400">
                <a:solidFill>
                  <a:srgbClr val="FFFFFF"/>
                </a:solidFill>
              </a:defRPr>
            </a:lvl9pPr>
          </a:lstStyle>
          <a:p>
            <a:r>
              <a:rPr lang="it-IT" dirty="0"/>
              <a:t>Session Title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9018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ferenc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456228" y="5247248"/>
            <a:ext cx="13104457" cy="1610751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0590A5-426A-D0A1-28BC-0BA5BD1ED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450" y="-27019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272276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erenc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E39836AA-E138-48A5-BA71-0DF9A3EA6287}"/>
              </a:ext>
            </a:extLst>
          </p:cNvPr>
          <p:cNvSpPr/>
          <p:nvPr userDrawn="1"/>
        </p:nvSpPr>
        <p:spPr>
          <a:xfrm>
            <a:off x="-196948" y="3165232"/>
            <a:ext cx="12845177" cy="3692768"/>
          </a:xfrm>
          <a:prstGeom prst="rect">
            <a:avLst/>
          </a:prstGeom>
          <a:solidFill>
            <a:schemeClr val="bg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4400" dirty="0">
                <a:solidFill>
                  <a:srgbClr val="3B3838"/>
                </a:solidFill>
              </a:rPr>
              <a:t>Titolo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7CEDCFE-2CDD-6133-F929-5516C5D66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450" y="-28924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210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1B3740AF-E675-42BE-A189-ABCECA1A81AE}"/>
              </a:ext>
            </a:extLst>
          </p:cNvPr>
          <p:cNvSpPr/>
          <p:nvPr userDrawn="1"/>
        </p:nvSpPr>
        <p:spPr>
          <a:xfrm>
            <a:off x="4794736" y="1308294"/>
            <a:ext cx="2602523" cy="241964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51E6DB1A-82C4-4D31-BAD7-53B0226442FB}"/>
              </a:ext>
            </a:extLst>
          </p:cNvPr>
          <p:cNvSpPr/>
          <p:nvPr userDrawn="1"/>
        </p:nvSpPr>
        <p:spPr>
          <a:xfrm>
            <a:off x="0" y="5187462"/>
            <a:ext cx="12192000" cy="10269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5400" b="0" dirty="0">
              <a:solidFill>
                <a:srgbClr val="0B78BD"/>
              </a:solidFill>
              <a:latin typeface="+mn-lt"/>
            </a:endParaRPr>
          </a:p>
        </p:txBody>
      </p:sp>
      <p:sp>
        <p:nvSpPr>
          <p:cNvPr id="11" name="Segnaposto immagine 2">
            <a:extLst>
              <a:ext uri="{FF2B5EF4-FFF2-40B4-BE49-F238E27FC236}">
                <a16:creationId xmlns:a16="http://schemas.microsoft.com/office/drawing/2014/main" id="{9024054E-FC58-4A9F-88D6-B1508DD55D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794737" y="1308294"/>
            <a:ext cx="2602523" cy="241964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9E73A9E7-9566-4807-80F0-C8A8ACDB8D9B}"/>
              </a:ext>
            </a:extLst>
          </p:cNvPr>
          <p:cNvSpPr txBox="1"/>
          <p:nvPr userDrawn="1"/>
        </p:nvSpPr>
        <p:spPr>
          <a:xfrm>
            <a:off x="2559289" y="5285433"/>
            <a:ext cx="7073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800" dirty="0">
                <a:solidFill>
                  <a:srgbClr val="3B3838"/>
                </a:solidFill>
              </a:rPr>
              <a:t>Vote for this session!!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D9E8B8-64F5-4140-851E-42BCB6CFA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28733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556470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A9BBBF5A-31D2-2699-19F4-AA649B4BFB7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0286" y="5023939"/>
            <a:ext cx="1332411" cy="1332411"/>
          </a:xfrm>
          <a:prstGeom prst="rect">
            <a:avLst/>
          </a:prstGeom>
        </p:spPr>
      </p:pic>
      <p:pic>
        <p:nvPicPr>
          <p:cNvPr id="10" name="Picture 9" descr="Yellow and blue symbols">
            <a:extLst>
              <a:ext uri="{FF2B5EF4-FFF2-40B4-BE49-F238E27FC236}">
                <a16:creationId xmlns:a16="http://schemas.microsoft.com/office/drawing/2014/main" id="{F166FFCD-9468-2B31-BCAA-F7AAC91BF12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440" y="0"/>
            <a:ext cx="9814560" cy="6858000"/>
          </a:xfrm>
          <a:prstGeom prst="rect">
            <a:avLst/>
          </a:prstGeom>
        </p:spPr>
      </p:pic>
      <p:sp>
        <p:nvSpPr>
          <p:cNvPr id="2" name="Segnaposto data 1">
            <a:extLst>
              <a:ext uri="{FF2B5EF4-FFF2-40B4-BE49-F238E27FC236}">
                <a16:creationId xmlns:a16="http://schemas.microsoft.com/office/drawing/2014/main" id="{9AA4FEEB-698F-4425-B0B5-04B44DD2668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929004" y="6356350"/>
            <a:ext cx="1853693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it-IT" dirty="0"/>
              <a:t>#</a:t>
            </a:r>
            <a:r>
              <a:rPr lang="it-IT" dirty="0" err="1"/>
              <a:t>AzureDayTorino</a:t>
            </a:r>
            <a:endParaRPr lang="it-IT" dirty="0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A808C588-861E-4776-BAF7-1915498C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25634" y="6356350"/>
            <a:ext cx="7879080" cy="365125"/>
          </a:xfrm>
          <a:prstGeom prst="rect">
            <a:avLst/>
          </a:prstGeom>
        </p:spPr>
        <p:txBody>
          <a:bodyPr/>
          <a:lstStyle/>
          <a:p>
            <a:endParaRPr lang="it-IT" dirty="0"/>
          </a:p>
        </p:txBody>
      </p:sp>
      <p:sp>
        <p:nvSpPr>
          <p:cNvPr id="6" name="Segnaposto titolo 1">
            <a:extLst>
              <a:ext uri="{FF2B5EF4-FFF2-40B4-BE49-F238E27FC236}">
                <a16:creationId xmlns:a16="http://schemas.microsoft.com/office/drawing/2014/main" id="{C7F748ED-3297-4773-9955-327DA3AD0B3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5634" y="316559"/>
            <a:ext cx="9157063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rgbClr val="3B3838"/>
                </a:solidFill>
                <a:latin typeface="+mn-lt"/>
              </a:defRPr>
            </a:lvl1pPr>
          </a:lstStyle>
          <a:p>
            <a:r>
              <a:rPr lang="it-IT" dirty="0" err="1"/>
              <a:t>Question</a:t>
            </a:r>
            <a:r>
              <a:rPr lang="it-IT" dirty="0"/>
              <a:t> Time</a:t>
            </a:r>
          </a:p>
        </p:txBody>
      </p:sp>
      <p:pic>
        <p:nvPicPr>
          <p:cNvPr id="5" name="Google Shape;77;p15" descr="photo-1434030216411-0b793f4b4173.jpg">
            <a:extLst>
              <a:ext uri="{FF2B5EF4-FFF2-40B4-BE49-F238E27FC236}">
                <a16:creationId xmlns:a16="http://schemas.microsoft.com/office/drawing/2014/main" id="{722A8524-7FE9-45F2-ADA9-A2F63D65BDF5}"/>
              </a:ext>
            </a:extLst>
          </p:cNvPr>
          <p:cNvPicPr preferRelativeResize="0"/>
          <p:nvPr userDrawn="1"/>
        </p:nvPicPr>
        <p:blipFill rotWithShape="1">
          <a:blip r:embed="rId5">
            <a:alphaModFix/>
          </a:blip>
          <a:srcRect l="28831" r="30600"/>
          <a:stretch/>
        </p:blipFill>
        <p:spPr>
          <a:xfrm>
            <a:off x="0" y="0"/>
            <a:ext cx="237744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86377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mo"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10A40383-6BE9-4A38-84CE-E391022B5B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552" y="727916"/>
            <a:ext cx="11128896" cy="5814413"/>
          </a:xfrm>
          <a:prstGeom prst="rect">
            <a:avLst/>
          </a:prstGeom>
          <a:effectLst>
            <a:outerShdw dist="50800" dir="5400000" algn="ctr" rotWithShape="0">
              <a:srgbClr val="000000">
                <a:alpha val="16000"/>
              </a:srgbClr>
            </a:outerShdw>
          </a:effectLst>
        </p:spPr>
      </p:pic>
      <p:sp>
        <p:nvSpPr>
          <p:cNvPr id="4" name="Segnaposto titolo 1">
            <a:extLst>
              <a:ext uri="{FF2B5EF4-FFF2-40B4-BE49-F238E27FC236}">
                <a16:creationId xmlns:a16="http://schemas.microsoft.com/office/drawing/2014/main" id="{A6C10EFC-5B15-4541-BF67-29984B125E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18047" y="-3837229"/>
            <a:ext cx="9261565" cy="66278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r>
              <a:rPr lang="it-IT" dirty="0"/>
              <a:t>Demo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3EA002-27DD-2DF0-5B8E-E5D0488B87F0}"/>
              </a:ext>
            </a:extLst>
          </p:cNvPr>
          <p:cNvSpPr txBox="1"/>
          <p:nvPr userDrawn="1"/>
        </p:nvSpPr>
        <p:spPr>
          <a:xfrm>
            <a:off x="1562100" y="438150"/>
            <a:ext cx="1009834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4400" kern="1200" dirty="0">
                <a:solidFill>
                  <a:schemeClr val="bg1"/>
                </a:solidFill>
                <a:latin typeface="+mn-lt"/>
                <a:ea typeface="+mj-ea"/>
                <a:cs typeface="+mj-cs"/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49727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preserve="1" userDrawn="1">
  <p:cSld name="Title">
    <p:bg>
      <p:bgPr>
        <a:solidFill>
          <a:schemeClr val="bg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magine 2">
            <a:extLst>
              <a:ext uri="{FF2B5EF4-FFF2-40B4-BE49-F238E27FC236}">
                <a16:creationId xmlns:a16="http://schemas.microsoft.com/office/drawing/2014/main" id="{E614E76A-DB37-2759-82D3-7560F8F07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GlowEdges/>
                    </a14:imgEffect>
                    <a14:imgEffect>
                      <a14:colorTemperature colorTemp="88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8476" y="248859"/>
            <a:ext cx="1332411" cy="1332411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E32C6391-BD02-E1A8-6B3B-AFF1CE3F23FD}"/>
              </a:ext>
            </a:extLst>
          </p:cNvPr>
          <p:cNvSpPr txBox="1"/>
          <p:nvPr userDrawn="1"/>
        </p:nvSpPr>
        <p:spPr>
          <a:xfrm>
            <a:off x="2236596" y="1150247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Platinum Sponsor</a:t>
            </a:r>
          </a:p>
        </p:txBody>
      </p:sp>
      <p:pic>
        <p:nvPicPr>
          <p:cNvPr id="1026" name="Picture 2" descr="Microsoft">
            <a:extLst>
              <a:ext uri="{FF2B5EF4-FFF2-40B4-BE49-F238E27FC236}">
                <a16:creationId xmlns:a16="http://schemas.microsoft.com/office/drawing/2014/main" id="{D3BB2535-1392-4C23-5759-4C1907BA495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308" y="1758580"/>
            <a:ext cx="2324052" cy="1162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SC Technology">
            <a:extLst>
              <a:ext uri="{FF2B5EF4-FFF2-40B4-BE49-F238E27FC236}">
                <a16:creationId xmlns:a16="http://schemas.microsoft.com/office/drawing/2014/main" id="{2128AA76-60B4-001D-B5BA-3E2DB5A2991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5972" y="1781256"/>
            <a:ext cx="2223678" cy="1111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72C9EFB4-E3DC-D36E-EE4C-272D764688FB}"/>
              </a:ext>
            </a:extLst>
          </p:cNvPr>
          <p:cNvSpPr txBox="1"/>
          <p:nvPr userDrawn="1"/>
        </p:nvSpPr>
        <p:spPr>
          <a:xfrm>
            <a:off x="2236596" y="3062203"/>
            <a:ext cx="776067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3200" dirty="0">
                <a:solidFill>
                  <a:srgbClr val="EFD485"/>
                </a:solidFill>
              </a:rPr>
              <a:t>Technical Sponsor</a:t>
            </a:r>
          </a:p>
        </p:txBody>
      </p:sp>
      <p:pic>
        <p:nvPicPr>
          <p:cNvPr id="1030" name="Picture 6" descr="DotNetCode">
            <a:extLst>
              <a:ext uri="{FF2B5EF4-FFF2-40B4-BE49-F238E27FC236}">
                <a16:creationId xmlns:a16="http://schemas.microsoft.com/office/drawing/2014/main" id="{FC15D550-E442-432B-D4DE-B12B0F5FD96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978" y="3828594"/>
            <a:ext cx="1564000" cy="78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Sticker Mule">
            <a:extLst>
              <a:ext uri="{FF2B5EF4-FFF2-40B4-BE49-F238E27FC236}">
                <a16:creationId xmlns:a16="http://schemas.microsoft.com/office/drawing/2014/main" id="{90E1947C-3A52-C4EA-6590-A114F1DEF4F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0900" y="4831675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zure Meetup Torino">
            <a:extLst>
              <a:ext uri="{FF2B5EF4-FFF2-40B4-BE49-F238E27FC236}">
                <a16:creationId xmlns:a16="http://schemas.microsoft.com/office/drawing/2014/main" id="{73026A21-8135-F641-3D2B-9365F94B3DC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3816086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Torino .NET">
            <a:extLst>
              <a:ext uri="{FF2B5EF4-FFF2-40B4-BE49-F238E27FC236}">
                <a16:creationId xmlns:a16="http://schemas.microsoft.com/office/drawing/2014/main" id="{35D98248-AB12-478D-17B0-9DA5F79F8FC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3846578"/>
            <a:ext cx="1677676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Packt Publishing">
            <a:extLst>
              <a:ext uri="{FF2B5EF4-FFF2-40B4-BE49-F238E27FC236}">
                <a16:creationId xmlns:a16="http://schemas.microsoft.com/office/drawing/2014/main" id="{F2419F5C-C452-710B-B0AD-B6DEC64A2E0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162" y="4824032"/>
            <a:ext cx="1677675" cy="838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JetBrains">
            <a:extLst>
              <a:ext uri="{FF2B5EF4-FFF2-40B4-BE49-F238E27FC236}">
                <a16:creationId xmlns:a16="http://schemas.microsoft.com/office/drawing/2014/main" id="{45C8FAB0-5A19-4FA2-A639-C8EA6B509AF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3022" y="4885016"/>
            <a:ext cx="1752156" cy="876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6E16C56-782E-468B-FB94-31162E118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34" y="-416877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5751135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FD48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8FA54CC7-9A7A-4045-B6C3-58856AE6AEB3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8255"/>
            <a:ext cx="1332411" cy="1332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542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0" r:id="rId2"/>
    <p:sldLayoutId id="2147483707" r:id="rId3"/>
    <p:sldLayoutId id="2147483702" r:id="rId4"/>
    <p:sldLayoutId id="2147483685" r:id="rId5"/>
    <p:sldLayoutId id="2147483706" r:id="rId6"/>
    <p:sldLayoutId id="2147483698" r:id="rId7"/>
    <p:sldLayoutId id="214748369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jpg"/><Relationship Id="rId3" Type="http://schemas.openxmlformats.org/officeDocument/2006/relationships/notesSlide" Target="../notesSlides/notesSlide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Banner - Collega i tuoi servizi ad un LLM con Semantic Kernel e OpenAPI</a:t>
            </a:r>
          </a:p>
        </p:txBody>
      </p:sp>
      <p:pic descr="Visual banner image representing the conference session 'Collega i tuoi servizi ad un LLM con Semantic Kernel e OpenAPI' by Marco Minerva. This is a decorative element for the presentation." title="Banner for Collega i tuoi servizi ad un LLM con Semantic Kernel e OpenAPI by Marco Minerva" a:descr="Visual banner image representing the conference session 'Collega i tuoi servizi ad un LLM con Semantic Kernel e OpenAPI' by Marco Minerva. This is a decorative element for the presentation.">
        <p:nvPicPr>
          <p:cNvPr id="3" name="Banner for Collega i tuoi servizi ad un LLM con Semantic Kernel e OpenAPI by Marco Minerva" descr="1025488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573000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Collega i tuoi servizi ad un LLM con Semantic Kernel e OpenAPI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ponsor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Sponsors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Main Session Title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Collega i tuoi servizi ad un LLM con Semantic Kernel e OpenAPI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Demo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Demo: Collega i tuoi servizi ad un LLM con Semantic Kernel e OpenAPI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Questions Section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 title="QR Code - Vote for Collega i tuoi servizi ad un LLM con Semantic Kernel e OpenAPI" descr="Scan this QR code to vote for this session, or visit https://vote.dotnetdev.it/vote/7kjar40q/1025488">
        <p:nvPicPr>
          <p:cNvPr id="2" name="QR Code for voting on Collega i tuoi servizi ad un LLM con Semantic Kernel e OpenAPI" descr="temp_voteQr.png"/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t="3514" b="3514"/>
          <a:stretch>
            <a:fillRect/>
          </a:stretch>
        </p:blipFill>
        <p:spPr/>
      </p:pic>
      <p:sp title="Voting instructions" descr="Encouragement to vote for the session: Collega i tuoi servizi ad un LLM con Semantic Kernel e OpenAPI">
        <p:nvSpPr>
          <p:cNvPr id="3" name="Voting Call to Action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Please Vote for This Session</a:t>
            </a:r>
          </a:p>
        </p:txBody>
      </p:sp>
      <p:sp title="Slide Title (Accessibility)" descr="Hidden title: Vote for Session - Collega i tuoi servizi ad un LLM con Semantic Kernel e OpenAPI">
        <p:nvSpPr>
          <p:cNvPr id="4" name="Hidden Accessibility Title"/>
          <p:cNvSpPr txBox="1"/>
          <p:nvPr/>
        </p:nvSpPr>
        <p:spPr>
          <a:xfrm>
            <a:off x="-9144000" y="-9144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000000"/>
                </a:solidFill>
              </a:defRPr>
            </a:pPr>
            <a:r>
              <a:t>Vote for Session - Collega i tuoi servizi ad un LLM con Semantic Kernel e OpenAPI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6131E5EFD16140B6B7F4892B3B1EDF" ma:contentTypeVersion="12" ma:contentTypeDescription="Creare un nuovo documento." ma:contentTypeScope="" ma:versionID="63b5c12633394d46a5e8b3cee073cbf0">
  <xsd:schema xmlns:xsd="http://www.w3.org/2001/XMLSchema" xmlns:xs="http://www.w3.org/2001/XMLSchema" xmlns:p="http://schemas.microsoft.com/office/2006/metadata/properties" xmlns:ns2="d8121912-130d-4688-8a96-8cf2c237709c" xmlns:ns3="cef5da91-0831-42fa-860c-d84acea2b669" targetNamespace="http://schemas.microsoft.com/office/2006/metadata/properties" ma:root="true" ma:fieldsID="965fc1106bbd4197a92925fc0676d25d" ns2:_="" ns3:_="">
    <xsd:import namespace="d8121912-130d-4688-8a96-8cf2c237709c"/>
    <xsd:import namespace="cef5da91-0831-42fa-860c-d84acea2b66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121912-130d-4688-8a96-8cf2c237709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Tag immagine" ma:readOnly="false" ma:fieldId="{5cf76f15-5ced-4ddc-b409-7134ff3c332f}" ma:taxonomyMulti="true" ma:sspId="cb3eaf0a-ec7c-4c5b-b578-2d5a923ed71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ef5da91-0831-42fa-860c-d84acea2b669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f9dfd23f-fefb-4f7f-bb4d-3c7d3fc8a426}" ma:internalName="TaxCatchAll" ma:showField="CatchAllData" ma:web="cef5da91-0831-42fa-860c-d84acea2b66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F878534-5D58-47CF-96A0-6CC00164F9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F8E5EFD-CAD4-4277-A6A9-F2D818E316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121912-130d-4688-8a96-8cf2c237709c"/>
    <ds:schemaRef ds:uri="cef5da91-0831-42fa-860c-d84acea2b66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5fae8262-b78e-4366-8929-a5d6aac95320}" enabled="1" method="Standard" siteId="{cf36141c-ddd7-45a7-b073-111f66d0b30c}" contentBits="0" removed="0"/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Personalizza struttura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for Collega i tuoi servizi ad un LLM con Semantic Kernel e OpenAPI</dc:title>
  <dc:creator>Congiu Luca</dc:creator>
  <cp:lastModifiedBy>Ivan Persiani</cp:lastModifiedBy>
  <cp:revision>45</cp:revision>
  <dcterms:created xsi:type="dcterms:W3CDTF">2019-05-12T19:24:58Z</dcterms:created>
  <dcterms:modified xsi:type="dcterms:W3CDTF">2025-09-21T08:42:41Z</dcterms:modified>
  <dc:subject>Conference session: Collega i tuoi servizi ad un LLM con Semantic Kernel e OpenAPI</dc:subject>
</cp:coreProperties>
</file>