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684" r:id="rId3"/>
  </p:sldMasterIdLst>
  <p:handoutMasterIdLst>
    <p:handoutMasterId r:id="rId4"/>
  </p:handoutMasterIdLst>
  <p:sldIdLst>
    <p:sldId id="256" r:id="rId11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>
        <p:scale>
          <a:sx n="50" d="100"/>
          <a:sy n="50" d="100"/>
        </p:scale>
        <p:origin x="3954" y="13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6/11/relationships/changesInfo" Target="changesInfos/changesInfo1.xml"/><Relationship Id="rId10" Type="http://schemas.microsoft.com/office/2015/10/relationships/revisionInfo" Target="revisionInfo.xml"/><Relationship Id="rId11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'Ricerche intelligenti con Azure AI Search'. The session is presented by: Alberto Mori.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'Ricerche intelligenti con Azure AI Search'. Presented by: Alberto Mori.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'Ricerche intelligenti con Azure AI Search'. Session description: L’esplosione dell'AI ha radicalmente cambiato anche l'approccio di come interagiamo con le applicazioni._x000D_</a:t>
            </a:r>
          </a:p>
          <a:p>
            <a:r>
              <a:t>_x000D_</a:t>
            </a:r>
          </a:p>
          <a:p>
            <a:r>
              <a:t>In questo contesto anche poter cercare le nostre informazioni in modo semantico offre un val....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'Ricerche intelligenti con Azure AI Search'.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'Ricerche intelligenti con Azure AI Search'.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'Ricerche intelligenti con Azure AI Search'. Ask audience to scan the QR code or visit https://vote.dotnetdev.it/vote/7kjar40q/983268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Relationship Id="rId4" Type="http://schemas.openxmlformats.org/officeDocument/2006/relationships/image" Target="../media/image4.jpeg"/><Relationship Id="rId5" Type="http://schemas.openxmlformats.org/officeDocument/2006/relationships/image" Target="../media/image5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22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rgbClr val="3B3838"/>
                </a:solidFill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707" r:id="rId3"/>
    <p:sldLayoutId id="2147483702" r:id="rId4"/>
    <p:sldLayoutId id="2147483685" r:id="rId5"/>
    <p:sldLayoutId id="2147483706" r:id="rId6"/>
    <p:sldLayoutId id="2147483698" r:id="rId7"/>
    <p:sldLayoutId id="214748369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Ricerche intelligenti con Azure AI Search</a:t>
            </a:r>
          </a:p>
        </p:txBody>
      </p:sp>
      <p:pic descr="Visual banner image representing the conference session 'Ricerche intelligenti con Azure AI Search' by Alberto Mori. This is a decorative element for the presentation." title="Banner for Ricerche intelligenti con Azure AI Search by Alberto Mori" a:descr="Visual banner image representing the conference session 'Ricerche intelligenti con Azure AI Search' by Alberto Mori. This is a decorative element for the presentation.">
        <p:nvPicPr>
          <p:cNvPr id="3" name="Banner for Ricerche intelligenti con Azure AI Search by Alberto Mori" descr="98326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Ricerche intelligenti con Azure AI Search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Ricerche intelligenti con Azure AI Search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Ricerche intelligenti con Azure AI 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Ricerche intelligenti con Azure AI Search" descr="Scan this QR code to vote for this session, or visit https://vote.dotnetdev.it/vote/7kjar40q/983268">
        <p:nvPicPr>
          <p:cNvPr id="2" name="QR Code for voting on Ricerche intelligenti con Azure AI Search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14" b="3514"/>
          <a:stretch>
            <a:fillRect/>
          </a:stretch>
        </p:blipFill>
        <p:spPr/>
      </p:pic>
      <p:sp title="Voting instructions" descr="Encouragement to vote for the session: Ricerche intelligenti con Azure AI Search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Slide Title (Accessibility)" descr="Hidden title: Vote for Session - Ricerche intelligenti con Azure AI Search"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Ricerche intelligenti con Azure AI 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Personalizza struttura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Ricerche intelligenti con Azure AI Search</dc:title>
  <dc:creator>Congiu Luca</dc:creator>
  <cp:lastModifiedBy>Ivan Persiani</cp:lastModifiedBy>
  <cp:revision>45</cp:revision>
  <dcterms:created xsi:type="dcterms:W3CDTF">2019-05-12T19:24:58Z</dcterms:created>
  <dcterms:modified xsi:type="dcterms:W3CDTF">2025-09-21T08:42:41Z</dcterms:modified>
  <dc:subject>Conference session: Ricerche intelligenti con Azure AI Search</dc:subject>
</cp:coreProperties>
</file>