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xml:lang="en-US">
  <p:sldMasterIdLst>
    <p:sldMasterId id="2147483684" r:id="rId3"/>
  </p:sldMasterIdLst>
  <p:handoutMasterIdLst>
    <p:handoutMasterId r:id="rId4"/>
  </p:handoutMasterIdLst>
  <p:sldIdLst>
    <p:sldId id="256" r:id="rId11"/>
    <p:sldId id="257" r:id="rId13"/>
    <p:sldId id="258" r:id="rId14"/>
    <p:sldId id="259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034" autoAdjust="0"/>
  </p:normalViewPr>
  <p:slideViewPr>
    <p:cSldViewPr snapToGrid="0">
      <p:cViewPr>
        <p:scale>
          <a:sx n="50" d="100"/>
          <a:sy n="50" d="100"/>
        </p:scale>
        <p:origin x="3954" y="13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6/11/relationships/changesInfo" Target="changesInfos/changesInfo1.xml"/><Relationship Id="rId10" Type="http://schemas.microsoft.com/office/2015/10/relationships/revisionInfo" Target="revisionInfo.xml"/><Relationship Id="rId11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opening banner slide for 'AI e Azure Governance: innovazione e rischio, due facce della stessa medaglia'. The session is presented by: Francesco Molfese.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Main title slide displaying 'AI e Azure Governance: innovazione e rischio, due facce della stessa medaglia'. Presented by: Francesco Molfese.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Detailed session information for 'AI e Azure Governance: innovazione e rischio, due facce della stessa medaglia'. Session description: Nel percorso verso la trasformazione digitale, la governance degli ambienti IT ibridi e multi-cloud è fondamentale per garantire sicurezza, conformità, controllo dei costi e agilità operativa. Paralle....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 section for 'AI e Azure Governance: innovazione e rischio, due facce della stessa medaglia'.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Q&amp;A slide for 'AI e Azure Governance: innovazione e rischio, due facce della stessa medaglia'.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Voting slide for 'AI e Azure Governance: innovazione e rischio, due facce della stessa medaglia'. Ask audience to scan the QR code or visit https://vote.dotnetdev.it/vote/7kjar40q/984738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Relationship Id="rId4" Type="http://schemas.openxmlformats.org/officeDocument/2006/relationships/image" Target="../media/image4.jpeg"/><Relationship Id="rId5" Type="http://schemas.openxmlformats.org/officeDocument/2006/relationships/image" Target="../media/image5.jp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2.wdp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35644"/>
            <a:ext cx="7812800" cy="31339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22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EDCFE-2CDD-6133-F929-5516C5D6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-28924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2559289" y="5285433"/>
            <a:ext cx="707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rgbClr val="3B3838"/>
                </a:solidFill>
              </a:rPr>
              <a:t>Vote for this session!!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9E8B8-64F5-4140-851E-42BCB6CF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733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8047" y="-3837229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EA002-27DD-2DF0-5B8E-E5D0488B87F0}"/>
              </a:ext>
            </a:extLst>
          </p:cNvPr>
          <p:cNvSpPr txBox="1"/>
          <p:nvPr userDrawn="1"/>
        </p:nvSpPr>
        <p:spPr>
          <a:xfrm>
            <a:off x="1562100" y="438150"/>
            <a:ext cx="10098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0" r:id="rId2"/>
    <p:sldLayoutId id="2147483707" r:id="rId3"/>
    <p:sldLayoutId id="2147483702" r:id="rId4"/>
    <p:sldLayoutId id="2147483685" r:id="rId5"/>
    <p:sldLayoutId id="2147483706" r:id="rId6"/>
    <p:sldLayoutId id="2147483698" r:id="rId7"/>
    <p:sldLayoutId id="214748369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AI e Azure Governance: innovazione e rischio, due facce della stessa medaglia</a:t>
            </a:r>
          </a:p>
        </p:txBody>
      </p:sp>
      <p:pic descr="Visual banner image representing the conference session 'AI e Azure Governance: innovazione e rischio, due facce della stessa medaglia' by Francesco Molfese. This is a decorative element for the presentation." title="Banner for AI e Azure Governance: innovazione e rischio, due facce della stessa medaglia by Francesco Molfese" a:descr="Visual banner image representing the conference session 'AI e Azure Governance: innovazione e rischio, due facce della stessa medaglia' by Francesco Molfese. This is a decorative element for the presentation.">
        <p:nvPicPr>
          <p:cNvPr id="3" name="Banner for AI e Azure Governance: innovazione e rischio, due facce della stessa medaglia by Francesco Molfese" descr="98473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73000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e Azure Governance: innovazione e rischio, due facce della stessa medaglia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e Azure Governance: innovazione e rischio, due facce della stessa medaglia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AI e Azure Governance: innovazione e rischio, due facce della stessa medaglia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 title="QR Code - Vote for AI e Azure Governance: innovazione e rischio, due facce della stessa medaglia" descr="Scan this QR code to vote for this session, or visit https://vote.dotnetdev.it/vote/7kjar40q/984738">
        <p:nvPicPr>
          <p:cNvPr id="2" name="QR Code for voting on AI e Azure Governance: innovazione e rischio, due facce della stessa medaglia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14" b="3514"/>
          <a:stretch>
            <a:fillRect/>
          </a:stretch>
        </p:blipFill>
        <p:spPr/>
      </p:pic>
      <p:sp title="Voting instructions" descr="Encouragement to vote for the session: AI e Azure Governance: innovazione e rischio, due facce della stessa medaglia"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 title="Slide Title (Accessibility)" descr="Hidden title: Vote for Session - AI e Azure Governance: innovazione e rischio, due facce della stessa medaglia">
        <p:nvSpPr>
          <p:cNvPr id="4" name="Hidden Accessibility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AI e Azure Governance: innovazione e rischio, due facce della stessa medaglia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2" ma:contentTypeDescription="Creare un nuovo documento." ma:contentTypeScope="" ma:versionID="63b5c12633394d46a5e8b3cee073cbf0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65fc1106bbd4197a92925fc0676d25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78534-5D58-47CF-96A0-6CC00164F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E5EFD-CAD4-4277-A6A9-F2D818E31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Personalizza struttura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AI e Azure Governance: innovazione e rischio, due facce della stessa medaglia</dc:title>
  <dc:creator>Congiu Luca</dc:creator>
  <cp:lastModifiedBy>Ivan Persiani</cp:lastModifiedBy>
  <cp:revision>45</cp:revision>
  <dcterms:created xsi:type="dcterms:W3CDTF">2019-05-12T19:24:58Z</dcterms:created>
  <dcterms:modified xsi:type="dcterms:W3CDTF">2025-09-21T08:42:41Z</dcterms:modified>
  <dc:subject>Conference session: AI e Azure Governance: innovazione e rischio, due facce della stessa medaglia</dc:subject>
</cp:coreProperties>
</file>