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xml:lang="en-US">
  <p:sldMasterIdLst>
    <p:sldMasterId id="2147483684" r:id="rId3"/>
  </p:sldMasterIdLst>
  <p:handoutMasterIdLst>
    <p:handoutMasterId r:id="rId4"/>
  </p:handoutMasterIdLst>
  <p:sldIdLst>
    <p:sldId id="256" r:id="rId11"/>
    <p:sldId id="257" r:id="rId13"/>
    <p:sldId id="258" r:id="rId14"/>
    <p:sldId id="259" r:id="rId15"/>
    <p:sldId id="260" r:id="rId16"/>
    <p:sldId id="261" r:id="rId17"/>
    <p:sldId id="262" r:id="rId1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838"/>
    <a:srgbClr val="EFD485"/>
    <a:srgbClr val="0B78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B286C2-40CF-4B70-95C4-2BE6995C30D5}" v="55" dt="2023-09-23T11:34:34.5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autoAdjust="0"/>
    <p:restoredTop sz="95034" autoAdjust="0"/>
  </p:normalViewPr>
  <p:slideViewPr>
    <p:cSldViewPr snapToGrid="0">
      <p:cViewPr>
        <p:scale>
          <a:sx n="50" d="100"/>
          <a:sy n="50" d="100"/>
        </p:scale>
        <p:origin x="3954" y="133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slideMaster" Target="slideMasters/slideMaster1.xml"/><Relationship Id="rId4" Type="http://schemas.openxmlformats.org/officeDocument/2006/relationships/handoutMaster" Target="handoutMasters/handout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9" Type="http://schemas.microsoft.com/office/2016/11/relationships/changesInfo" Target="changesInfos/changesInfo1.xml"/><Relationship Id="rId10" Type="http://schemas.microsoft.com/office/2015/10/relationships/revisionInfo" Target="revisionInfo.xml"/><Relationship Id="rId11" Type="http://schemas.openxmlformats.org/officeDocument/2006/relationships/slide" Target="slides/slide1.xml"/><Relationship Id="rId12" Type="http://schemas.openxmlformats.org/officeDocument/2006/relationships/notesMaster" Target="notesMasters/notesMaster1.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nardo D'Ottavi" userId="cc80c60a-c19b-49bc-90b8-3f48842d83ae" providerId="ADAL" clId="{F3B286C2-40CF-4B70-95C4-2BE6995C30D5}"/>
    <pc:docChg chg="undo custSel addSld delSld modSld addMainMaster delMainMaster modMainMaster">
      <pc:chgData name="Leonardo D'Ottavi" userId="cc80c60a-c19b-49bc-90b8-3f48842d83ae" providerId="ADAL" clId="{F3B286C2-40CF-4B70-95C4-2BE6995C30D5}" dt="2023-09-23T11:35:39.106" v="126" actId="115"/>
      <pc:docMkLst>
        <pc:docMk/>
      </pc:docMkLst>
      <pc:sldChg chg="addSp delSp modSp mod setBg">
        <pc:chgData name="Leonardo D'Ottavi" userId="cc80c60a-c19b-49bc-90b8-3f48842d83ae" providerId="ADAL" clId="{F3B286C2-40CF-4B70-95C4-2BE6995C30D5}" dt="2023-09-23T11:35:39.106" v="126" actId="115"/>
        <pc:sldMkLst>
          <pc:docMk/>
          <pc:sldMk cId="4048011530" sldId="256"/>
        </pc:sldMkLst>
        <pc:spChg chg="mod">
          <ac:chgData name="Leonardo D'Ottavi" userId="cc80c60a-c19b-49bc-90b8-3f48842d83ae" providerId="ADAL" clId="{F3B286C2-40CF-4B70-95C4-2BE6995C30D5}" dt="2023-09-23T11:35:30.329" v="124" actId="1076"/>
          <ac:spMkLst>
            <pc:docMk/>
            <pc:sldMk cId="4048011530" sldId="256"/>
            <ac:spMk id="2" creationId="{EE9FFB28-0C5E-7BC5-B50D-B2BFD36B73C2}"/>
          </ac:spMkLst>
        </pc:spChg>
        <pc:spChg chg="mod">
          <ac:chgData name="Leonardo D'Ottavi" userId="cc80c60a-c19b-49bc-90b8-3f48842d83ae" providerId="ADAL" clId="{F3B286C2-40CF-4B70-95C4-2BE6995C30D5}" dt="2023-09-23T11:35:39.106" v="126" actId="115"/>
          <ac:spMkLst>
            <pc:docMk/>
            <pc:sldMk cId="4048011530" sldId="256"/>
            <ac:spMk id="4" creationId="{85EEF748-57F5-4028-90F4-77E329679381}"/>
          </ac:spMkLst>
        </pc:spChg>
        <pc:spChg chg="add del">
          <ac:chgData name="Leonardo D'Ottavi" userId="cc80c60a-c19b-49bc-90b8-3f48842d83ae" providerId="ADAL" clId="{F3B286C2-40CF-4B70-95C4-2BE6995C30D5}" dt="2023-09-23T08:53:08.428" v="6" actId="26606"/>
          <ac:spMkLst>
            <pc:docMk/>
            <pc:sldMk cId="4048011530" sldId="256"/>
            <ac:spMk id="9" creationId="{47942995-B07F-4636-9A06-C6A104B260A8}"/>
          </ac:spMkLst>
        </pc:spChg>
        <pc:spChg chg="add del">
          <ac:chgData name="Leonardo D'Ottavi" userId="cc80c60a-c19b-49bc-90b8-3f48842d83ae" providerId="ADAL" clId="{F3B286C2-40CF-4B70-95C4-2BE6995C30D5}" dt="2023-09-23T08:53:08.428" v="6" actId="26606"/>
          <ac:spMkLst>
            <pc:docMk/>
            <pc:sldMk cId="4048011530" sldId="256"/>
            <ac:spMk id="16" creationId="{B81933D1-5615-42C7-9C0B-4EB7105CCE2D}"/>
          </ac:spMkLst>
        </pc:spChg>
        <pc:spChg chg="add del">
          <ac:chgData name="Leonardo D'Ottavi" userId="cc80c60a-c19b-49bc-90b8-3f48842d83ae" providerId="ADAL" clId="{F3B286C2-40CF-4B70-95C4-2BE6995C30D5}" dt="2023-09-23T08:53:08.428" v="6" actId="26606"/>
          <ac:spMkLst>
            <pc:docMk/>
            <pc:sldMk cId="4048011530" sldId="256"/>
            <ac:spMk id="18" creationId="{19C9EAEA-39D0-4B0E-A0EB-51E7B26740B1}"/>
          </ac:spMkLst>
        </pc:spChg>
        <pc:grpChg chg="add del">
          <ac:chgData name="Leonardo D'Ottavi" userId="cc80c60a-c19b-49bc-90b8-3f48842d83ae" providerId="ADAL" clId="{F3B286C2-40CF-4B70-95C4-2BE6995C30D5}" dt="2023-09-23T08:53:08.428" v="6" actId="26606"/>
          <ac:grpSpMkLst>
            <pc:docMk/>
            <pc:sldMk cId="4048011530" sldId="256"/>
            <ac:grpSpMk id="11" creationId="{032D8612-31EB-44CF-A1D0-14FD4C705424}"/>
          </ac:grpSpMkLst>
        </pc:grpChg>
        <pc:picChg chg="add del mod">
          <ac:chgData name="Leonardo D'Ottavi" userId="cc80c60a-c19b-49bc-90b8-3f48842d83ae" providerId="ADAL" clId="{F3B286C2-40CF-4B70-95C4-2BE6995C30D5}" dt="2023-09-23T08:52:47.876" v="4" actId="478"/>
          <ac:picMkLst>
            <pc:docMk/>
            <pc:sldMk cId="4048011530" sldId="256"/>
            <ac:picMk id="5" creationId="{510B7F1B-952A-898F-4BFB-AF51BD8F95D8}"/>
          </ac:picMkLst>
        </pc:picChg>
        <pc:picChg chg="add del mod">
          <ac:chgData name="Leonardo D'Ottavi" userId="cc80c60a-c19b-49bc-90b8-3f48842d83ae" providerId="ADAL" clId="{F3B286C2-40CF-4B70-95C4-2BE6995C30D5}" dt="2023-09-23T11:15:49.017" v="21"/>
          <ac:picMkLst>
            <pc:docMk/>
            <pc:sldMk cId="4048011530" sldId="256"/>
            <ac:picMk id="5" creationId="{707BAE5A-D956-FA4D-4E3E-95F954469688}"/>
          </ac:picMkLst>
        </pc:picChg>
      </pc:sldChg>
      <pc:sldChg chg="add del">
        <pc:chgData name="Leonardo D'Ottavi" userId="cc80c60a-c19b-49bc-90b8-3f48842d83ae" providerId="ADAL" clId="{F3B286C2-40CF-4B70-95C4-2BE6995C30D5}" dt="2023-09-23T08:54:50.429" v="10" actId="47"/>
        <pc:sldMkLst>
          <pc:docMk/>
          <pc:sldMk cId="1221883348" sldId="258"/>
        </pc:sldMkLst>
      </pc:sldChg>
      <pc:sldChg chg="new del">
        <pc:chgData name="Leonardo D'Ottavi" userId="cc80c60a-c19b-49bc-90b8-3f48842d83ae" providerId="ADAL" clId="{F3B286C2-40CF-4B70-95C4-2BE6995C30D5}" dt="2023-09-23T08:54:49.926" v="9" actId="680"/>
        <pc:sldMkLst>
          <pc:docMk/>
          <pc:sldMk cId="3601049623" sldId="265"/>
        </pc:sldMkLst>
      </pc:sldChg>
      <pc:sldMasterChg chg="modSp del mod delSldLayout">
        <pc:chgData name="Leonardo D'Ottavi" userId="cc80c60a-c19b-49bc-90b8-3f48842d83ae" providerId="ADAL" clId="{F3B286C2-40CF-4B70-95C4-2BE6995C30D5}" dt="2023-09-23T08:59:26.125" v="19" actId="6013"/>
        <pc:sldMasterMkLst>
          <pc:docMk/>
          <pc:sldMasterMk cId="726891007" sldId="2147483660"/>
        </pc:sldMasterMkLst>
        <pc:picChg chg="mod">
          <ac:chgData name="Leonardo D'Ottavi" userId="cc80c60a-c19b-49bc-90b8-3f48842d83ae" providerId="ADAL" clId="{F3B286C2-40CF-4B70-95C4-2BE6995C30D5}" dt="2023-09-23T08:59:01.779" v="18" actId="1076"/>
          <ac:picMkLst>
            <pc:docMk/>
            <pc:sldMasterMk cId="726891007" sldId="2147483660"/>
            <ac:picMk id="9" creationId="{21EBF50F-5D1D-409E-88D8-03D976F8D979}"/>
          </ac:picMkLst>
        </pc:picChg>
        <pc:sldLayoutChg chg="del">
          <pc:chgData name="Leonardo D'Ottavi" userId="cc80c60a-c19b-49bc-90b8-3f48842d83ae" providerId="ADAL" clId="{F3B286C2-40CF-4B70-95C4-2BE6995C30D5}" dt="2023-09-23T08:59:26.125" v="19" actId="6013"/>
          <pc:sldLayoutMkLst>
            <pc:docMk/>
            <pc:sldMasterMk cId="726891007" sldId="2147483660"/>
            <pc:sldLayoutMk cId="480192911" sldId="2147483661"/>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627681546" sldId="2147483662"/>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302962498" sldId="2147483663"/>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3005686122" sldId="2147483664"/>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3142878811" sldId="2147483665"/>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865327877" sldId="2147483666"/>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929452542" sldId="2147483667"/>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692963263" sldId="2147483668"/>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3115223914" sldId="2147483669"/>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1755338564" sldId="2147483670"/>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1052932651" sldId="2147483671"/>
          </pc:sldLayoutMkLst>
        </pc:sldLayoutChg>
      </pc:sldMasterChg>
      <pc:sldMasterChg chg="modSp mod modSldLayout">
        <pc:chgData name="Leonardo D'Ottavi" userId="cc80c60a-c19b-49bc-90b8-3f48842d83ae" providerId="ADAL" clId="{F3B286C2-40CF-4B70-95C4-2BE6995C30D5}" dt="2023-09-23T11:31:57.740" v="99" actId="207"/>
        <pc:sldMasterMkLst>
          <pc:docMk/>
          <pc:sldMasterMk cId="3523896855" sldId="2147483672"/>
        </pc:sldMasterMkLst>
        <pc:spChg chg="mod">
          <ac:chgData name="Leonardo D'Ottavi" userId="cc80c60a-c19b-49bc-90b8-3f48842d83ae" providerId="ADAL" clId="{F3B286C2-40CF-4B70-95C4-2BE6995C30D5}" dt="2023-09-23T11:31:12.607" v="90" actId="207"/>
          <ac:spMkLst>
            <pc:docMk/>
            <pc:sldMasterMk cId="3523896855" sldId="2147483672"/>
            <ac:spMk id="2" creationId="{193C5AD0-FE2E-4D86-A507-E86907BB18D5}"/>
          </ac:spMkLst>
        </pc:spChg>
        <pc:spChg chg="mod">
          <ac:chgData name="Leonardo D'Ottavi" userId="cc80c60a-c19b-49bc-90b8-3f48842d83ae" providerId="ADAL" clId="{F3B286C2-40CF-4B70-95C4-2BE6995C30D5}" dt="2023-09-23T11:31:15.863" v="91" actId="207"/>
          <ac:spMkLst>
            <pc:docMk/>
            <pc:sldMasterMk cId="3523896855" sldId="2147483672"/>
            <ac:spMk id="3" creationId="{C821791A-A567-4377-ABF1-F28ADCB7524D}"/>
          </ac:spMkLst>
        </pc:spChg>
        <pc:spChg chg="mod">
          <ac:chgData name="Leonardo D'Ottavi" userId="cc80c60a-c19b-49bc-90b8-3f48842d83ae" providerId="ADAL" clId="{F3B286C2-40CF-4B70-95C4-2BE6995C30D5}" dt="2023-09-23T11:20:26.665" v="38" actId="692"/>
          <ac:spMkLst>
            <pc:docMk/>
            <pc:sldMasterMk cId="3523896855" sldId="2147483672"/>
            <ac:spMk id="7" creationId="{B4F1C049-6E41-4F28-8D79-231F45AC5418}"/>
          </ac:spMkLst>
        </pc:spChg>
        <pc:sldLayoutChg chg="modSp mod">
          <pc:chgData name="Leonardo D'Ottavi" userId="cc80c60a-c19b-49bc-90b8-3f48842d83ae" providerId="ADAL" clId="{F3B286C2-40CF-4B70-95C4-2BE6995C30D5}" dt="2023-09-23T11:31:21.199" v="92" actId="207"/>
          <pc:sldLayoutMkLst>
            <pc:docMk/>
            <pc:sldMasterMk cId="3523896855" sldId="2147483672"/>
            <pc:sldLayoutMk cId="2658953610" sldId="2147483673"/>
          </pc:sldLayoutMkLst>
          <pc:spChg chg="mod">
            <ac:chgData name="Leonardo D'Ottavi" userId="cc80c60a-c19b-49bc-90b8-3f48842d83ae" providerId="ADAL" clId="{F3B286C2-40CF-4B70-95C4-2BE6995C30D5}" dt="2023-09-23T11:31:21.199" v="92" actId="207"/>
            <ac:spMkLst>
              <pc:docMk/>
              <pc:sldMasterMk cId="3523896855" sldId="2147483672"/>
              <pc:sldLayoutMk cId="2658953610" sldId="2147483673"/>
              <ac:spMk id="9" creationId="{974020F4-9E0A-40BD-8784-A68D91CBF059}"/>
            </ac:spMkLst>
          </pc:spChg>
        </pc:sldLayoutChg>
        <pc:sldLayoutChg chg="modSp mod">
          <pc:chgData name="Leonardo D'Ottavi" userId="cc80c60a-c19b-49bc-90b8-3f48842d83ae" providerId="ADAL" clId="{F3B286C2-40CF-4B70-95C4-2BE6995C30D5}" dt="2023-09-23T11:31:28.012" v="93" actId="207"/>
          <pc:sldLayoutMkLst>
            <pc:docMk/>
            <pc:sldMasterMk cId="3523896855" sldId="2147483672"/>
            <pc:sldLayoutMk cId="2246832400" sldId="2147483675"/>
          </pc:sldLayoutMkLst>
          <pc:spChg chg="mod">
            <ac:chgData name="Leonardo D'Ottavi" userId="cc80c60a-c19b-49bc-90b8-3f48842d83ae" providerId="ADAL" clId="{F3B286C2-40CF-4B70-95C4-2BE6995C30D5}" dt="2023-09-23T11:31:28.012" v="93" actId="207"/>
            <ac:spMkLst>
              <pc:docMk/>
              <pc:sldMasterMk cId="3523896855" sldId="2147483672"/>
              <pc:sldLayoutMk cId="2246832400" sldId="2147483675"/>
              <ac:spMk id="8" creationId="{8C1A526D-BDB6-48B9-BE01-73554F395FF1}"/>
            </ac:spMkLst>
          </pc:spChg>
        </pc:sldLayoutChg>
        <pc:sldLayoutChg chg="modSp mod">
          <pc:chgData name="Leonardo D'Ottavi" userId="cc80c60a-c19b-49bc-90b8-3f48842d83ae" providerId="ADAL" clId="{F3B286C2-40CF-4B70-95C4-2BE6995C30D5}" dt="2023-09-23T11:31:34.099" v="95" actId="207"/>
          <pc:sldLayoutMkLst>
            <pc:docMk/>
            <pc:sldMasterMk cId="3523896855" sldId="2147483672"/>
            <pc:sldLayoutMk cId="2819150805" sldId="2147483680"/>
          </pc:sldLayoutMkLst>
          <pc:spChg chg="mod">
            <ac:chgData name="Leonardo D'Ottavi" userId="cc80c60a-c19b-49bc-90b8-3f48842d83ae" providerId="ADAL" clId="{F3B286C2-40CF-4B70-95C4-2BE6995C30D5}" dt="2023-09-23T11:31:34.099" v="95" actId="207"/>
            <ac:spMkLst>
              <pc:docMk/>
              <pc:sldMasterMk cId="3523896855" sldId="2147483672"/>
              <pc:sldLayoutMk cId="2819150805" sldId="2147483680"/>
              <ac:spMk id="2" creationId="{2E577963-0FD6-4635-A1A8-B7BCF35F3DB8}"/>
            </ac:spMkLst>
          </pc:spChg>
          <pc:spChg chg="mod">
            <ac:chgData name="Leonardo D'Ottavi" userId="cc80c60a-c19b-49bc-90b8-3f48842d83ae" providerId="ADAL" clId="{F3B286C2-40CF-4B70-95C4-2BE6995C30D5}" dt="2023-09-23T11:31:31.978" v="94" actId="207"/>
            <ac:spMkLst>
              <pc:docMk/>
              <pc:sldMasterMk cId="3523896855" sldId="2147483672"/>
              <pc:sldLayoutMk cId="2819150805" sldId="2147483680"/>
              <ac:spMk id="9" creationId="{3F1D8162-967F-491C-8075-478356124555}"/>
            </ac:spMkLst>
          </pc:spChg>
        </pc:sldLayoutChg>
        <pc:sldLayoutChg chg="modSp mod">
          <pc:chgData name="Leonardo D'Ottavi" userId="cc80c60a-c19b-49bc-90b8-3f48842d83ae" providerId="ADAL" clId="{F3B286C2-40CF-4B70-95C4-2BE6995C30D5}" dt="2023-09-23T11:31:57.740" v="99" actId="207"/>
          <pc:sldLayoutMkLst>
            <pc:docMk/>
            <pc:sldMasterMk cId="3523896855" sldId="2147483672"/>
            <pc:sldLayoutMk cId="1392561704" sldId="2147483681"/>
          </pc:sldLayoutMkLst>
          <pc:spChg chg="mod">
            <ac:chgData name="Leonardo D'Ottavi" userId="cc80c60a-c19b-49bc-90b8-3f48842d83ae" providerId="ADAL" clId="{F3B286C2-40CF-4B70-95C4-2BE6995C30D5}" dt="2023-09-23T11:31:57.740" v="99" actId="207"/>
            <ac:spMkLst>
              <pc:docMk/>
              <pc:sldMasterMk cId="3523896855" sldId="2147483672"/>
              <pc:sldLayoutMk cId="1392561704" sldId="2147483681"/>
              <ac:spMk id="2" creationId="{025C9793-0D22-47FF-B7AF-15663D5AAA52}"/>
            </ac:spMkLst>
          </pc:spChg>
          <pc:spChg chg="mod">
            <ac:chgData name="Leonardo D'Ottavi" userId="cc80c60a-c19b-49bc-90b8-3f48842d83ae" providerId="ADAL" clId="{F3B286C2-40CF-4B70-95C4-2BE6995C30D5}" dt="2023-09-23T11:31:54.352" v="98" actId="207"/>
            <ac:spMkLst>
              <pc:docMk/>
              <pc:sldMasterMk cId="3523896855" sldId="2147483672"/>
              <pc:sldLayoutMk cId="1392561704" sldId="2147483681"/>
              <ac:spMk id="9" creationId="{E5B1B50D-5827-411C-8C68-4B6FEA76FB11}"/>
            </ac:spMkLst>
          </pc:spChg>
        </pc:sldLayoutChg>
        <pc:sldLayoutChg chg="modSp mod">
          <pc:chgData name="Leonardo D'Ottavi" userId="cc80c60a-c19b-49bc-90b8-3f48842d83ae" providerId="ADAL" clId="{F3B286C2-40CF-4B70-95C4-2BE6995C30D5}" dt="2023-09-23T11:31:41.509" v="97" actId="207"/>
          <pc:sldLayoutMkLst>
            <pc:docMk/>
            <pc:sldMasterMk cId="3523896855" sldId="2147483672"/>
            <pc:sldLayoutMk cId="2805963765" sldId="2147483683"/>
          </pc:sldLayoutMkLst>
          <pc:spChg chg="mod">
            <ac:chgData name="Leonardo D'Ottavi" userId="cc80c60a-c19b-49bc-90b8-3f48842d83ae" providerId="ADAL" clId="{F3B286C2-40CF-4B70-95C4-2BE6995C30D5}" dt="2023-09-23T11:31:41.509" v="97" actId="207"/>
            <ac:spMkLst>
              <pc:docMk/>
              <pc:sldMasterMk cId="3523896855" sldId="2147483672"/>
              <pc:sldLayoutMk cId="2805963765" sldId="2147483683"/>
              <ac:spMk id="2" creationId="{83D8386C-D3E1-4E69-B768-5BEB28C40A40}"/>
            </ac:spMkLst>
          </pc:spChg>
          <pc:spChg chg="mod">
            <ac:chgData name="Leonardo D'Ottavi" userId="cc80c60a-c19b-49bc-90b8-3f48842d83ae" providerId="ADAL" clId="{F3B286C2-40CF-4B70-95C4-2BE6995C30D5}" dt="2023-09-23T11:31:39.079" v="96" actId="207"/>
            <ac:spMkLst>
              <pc:docMk/>
              <pc:sldMasterMk cId="3523896855" sldId="2147483672"/>
              <pc:sldLayoutMk cId="2805963765" sldId="2147483683"/>
              <ac:spMk id="6" creationId="{9EE02F72-0479-433E-8790-EFB53CB0BF09}"/>
            </ac:spMkLst>
          </pc:spChg>
        </pc:sldLayoutChg>
      </pc:sldMasterChg>
      <pc:sldMasterChg chg="setBg modSldLayout">
        <pc:chgData name="Leonardo D'Ottavi" userId="cc80c60a-c19b-49bc-90b8-3f48842d83ae" providerId="ADAL" clId="{F3B286C2-40CF-4B70-95C4-2BE6995C30D5}" dt="2023-09-23T11:34:53.575" v="121" actId="478"/>
        <pc:sldMasterMkLst>
          <pc:docMk/>
          <pc:sldMasterMk cId="1506542201" sldId="2147483684"/>
        </pc:sldMasterMkLst>
        <pc:sldLayoutChg chg="setBg">
          <pc:chgData name="Leonardo D'Ottavi" userId="cc80c60a-c19b-49bc-90b8-3f48842d83ae" providerId="ADAL" clId="{F3B286C2-40CF-4B70-95C4-2BE6995C30D5}" dt="2023-09-23T11:21:06.859" v="42"/>
          <pc:sldLayoutMkLst>
            <pc:docMk/>
            <pc:sldMasterMk cId="1506542201" sldId="2147483684"/>
            <pc:sldLayoutMk cId="3455647092" sldId="2147483685"/>
          </pc:sldLayoutMkLst>
        </pc:sldLayoutChg>
        <pc:sldLayoutChg chg="modSp mod">
          <pc:chgData name="Leonardo D'Ottavi" userId="cc80c60a-c19b-49bc-90b8-3f48842d83ae" providerId="ADAL" clId="{F3B286C2-40CF-4B70-95C4-2BE6995C30D5}" dt="2023-09-23T11:32:54.554" v="107" actId="207"/>
          <pc:sldLayoutMkLst>
            <pc:docMk/>
            <pc:sldMasterMk cId="1506542201" sldId="2147483684"/>
            <pc:sldLayoutMk cId="798812372" sldId="2147483697"/>
          </pc:sldLayoutMkLst>
          <pc:spChg chg="mod">
            <ac:chgData name="Leonardo D'Ottavi" userId="cc80c60a-c19b-49bc-90b8-3f48842d83ae" providerId="ADAL" clId="{F3B286C2-40CF-4B70-95C4-2BE6995C30D5}" dt="2023-09-23T11:32:54.554" v="107" actId="207"/>
            <ac:spMkLst>
              <pc:docMk/>
              <pc:sldMasterMk cId="1506542201" sldId="2147483684"/>
              <pc:sldLayoutMk cId="798812372" sldId="2147483697"/>
              <ac:spMk id="3" creationId="{3BC52BE1-DA7B-4B4B-A750-43DC5BAFD8E7}"/>
            </ac:spMkLst>
          </pc:spChg>
        </pc:sldLayoutChg>
        <pc:sldLayoutChg chg="setBg">
          <pc:chgData name="Leonardo D'Ottavi" userId="cc80c60a-c19b-49bc-90b8-3f48842d83ae" providerId="ADAL" clId="{F3B286C2-40CF-4B70-95C4-2BE6995C30D5}" dt="2023-09-23T11:22:12.274" v="52"/>
          <pc:sldLayoutMkLst>
            <pc:docMk/>
            <pc:sldMasterMk cId="1506542201" sldId="2147483684"/>
            <pc:sldLayoutMk cId="2049727950" sldId="2147483698"/>
          </pc:sldLayoutMkLst>
        </pc:sldLayoutChg>
        <pc:sldLayoutChg chg="addSp delSp modSp mod">
          <pc:chgData name="Leonardo D'Ottavi" userId="cc80c60a-c19b-49bc-90b8-3f48842d83ae" providerId="ADAL" clId="{F3B286C2-40CF-4B70-95C4-2BE6995C30D5}" dt="2023-09-23T11:34:53.575" v="121" actId="478"/>
          <pc:sldLayoutMkLst>
            <pc:docMk/>
            <pc:sldMasterMk cId="1506542201" sldId="2147483684"/>
            <pc:sldLayoutMk cId="3057511357" sldId="2147483699"/>
          </pc:sldLayoutMkLst>
          <pc:spChg chg="del mod">
            <ac:chgData name="Leonardo D'Ottavi" userId="cc80c60a-c19b-49bc-90b8-3f48842d83ae" providerId="ADAL" clId="{F3B286C2-40CF-4B70-95C4-2BE6995C30D5}" dt="2023-09-23T11:34:53.575" v="121" actId="478"/>
            <ac:spMkLst>
              <pc:docMk/>
              <pc:sldMasterMk cId="1506542201" sldId="2147483684"/>
              <pc:sldLayoutMk cId="3057511357" sldId="2147483699"/>
              <ac:spMk id="4" creationId="{6B34FBF1-8022-4793-BD04-5A3F2FAB2B51}"/>
            </ac:spMkLst>
          </pc:spChg>
          <pc:picChg chg="del">
            <ac:chgData name="Leonardo D'Ottavi" userId="cc80c60a-c19b-49bc-90b8-3f48842d83ae" providerId="ADAL" clId="{F3B286C2-40CF-4B70-95C4-2BE6995C30D5}" dt="2023-09-23T11:33:30.130" v="108" actId="478"/>
            <ac:picMkLst>
              <pc:docMk/>
              <pc:sldMasterMk cId="1506542201" sldId="2147483684"/>
              <pc:sldLayoutMk cId="3057511357" sldId="2147483699"/>
              <ac:picMk id="5" creationId="{13CBCB05-3F96-488C-A71D-1C49D39D012A}"/>
            </ac:picMkLst>
          </pc:picChg>
          <pc:picChg chg="del">
            <ac:chgData name="Leonardo D'Ottavi" userId="cc80c60a-c19b-49bc-90b8-3f48842d83ae" providerId="ADAL" clId="{F3B286C2-40CF-4B70-95C4-2BE6995C30D5}" dt="2023-09-23T11:33:35.485" v="112" actId="478"/>
            <ac:picMkLst>
              <pc:docMk/>
              <pc:sldMasterMk cId="1506542201" sldId="2147483684"/>
              <pc:sldLayoutMk cId="3057511357" sldId="2147483699"/>
              <ac:picMk id="6" creationId="{BCFE3653-3022-AF1D-CEB6-20C642CC08FB}"/>
            </ac:picMkLst>
          </pc:picChg>
          <pc:picChg chg="del">
            <ac:chgData name="Leonardo D'Ottavi" userId="cc80c60a-c19b-49bc-90b8-3f48842d83ae" providerId="ADAL" clId="{F3B286C2-40CF-4B70-95C4-2BE6995C30D5}" dt="2023-09-23T11:33:34.674" v="111" actId="478"/>
            <ac:picMkLst>
              <pc:docMk/>
              <pc:sldMasterMk cId="1506542201" sldId="2147483684"/>
              <pc:sldLayoutMk cId="3057511357" sldId="2147483699"/>
              <ac:picMk id="7" creationId="{3500FD08-C7F9-B0DB-C8EA-A4870A530AB8}"/>
            </ac:picMkLst>
          </pc:picChg>
          <pc:picChg chg="del">
            <ac:chgData name="Leonardo D'Ottavi" userId="cc80c60a-c19b-49bc-90b8-3f48842d83ae" providerId="ADAL" clId="{F3B286C2-40CF-4B70-95C4-2BE6995C30D5}" dt="2023-09-23T11:33:30.130" v="108" actId="478"/>
            <ac:picMkLst>
              <pc:docMk/>
              <pc:sldMasterMk cId="1506542201" sldId="2147483684"/>
              <pc:sldLayoutMk cId="3057511357" sldId="2147483699"/>
              <ac:picMk id="8" creationId="{B7AAAA29-488D-26E0-5D4E-036F1B6BA569}"/>
            </ac:picMkLst>
          </pc:picChg>
          <pc:picChg chg="add del mod ord">
            <ac:chgData name="Leonardo D'Ottavi" userId="cc80c60a-c19b-49bc-90b8-3f48842d83ae" providerId="ADAL" clId="{F3B286C2-40CF-4B70-95C4-2BE6995C30D5}" dt="2023-09-23T11:34:20.161" v="117" actId="478"/>
            <ac:picMkLst>
              <pc:docMk/>
              <pc:sldMasterMk cId="1506542201" sldId="2147483684"/>
              <pc:sldLayoutMk cId="3057511357" sldId="2147483699"/>
              <ac:picMk id="9" creationId="{0A74BF77-E666-619A-329F-226F989948B9}"/>
            </ac:picMkLst>
          </pc:picChg>
          <pc:picChg chg="del">
            <ac:chgData name="Leonardo D'Ottavi" userId="cc80c60a-c19b-49bc-90b8-3f48842d83ae" providerId="ADAL" clId="{F3B286C2-40CF-4B70-95C4-2BE6995C30D5}" dt="2023-09-23T11:33:30.130" v="108" actId="478"/>
            <ac:picMkLst>
              <pc:docMk/>
              <pc:sldMasterMk cId="1506542201" sldId="2147483684"/>
              <pc:sldLayoutMk cId="3057511357" sldId="2147483699"/>
              <ac:picMk id="10" creationId="{F7C3ECC6-7999-20CB-1E73-DCD3410AB03C}"/>
            </ac:picMkLst>
          </pc:picChg>
          <pc:picChg chg="del">
            <ac:chgData name="Leonardo D'Ottavi" userId="cc80c60a-c19b-49bc-90b8-3f48842d83ae" providerId="ADAL" clId="{F3B286C2-40CF-4B70-95C4-2BE6995C30D5}" dt="2023-09-23T11:34:03.722" v="116" actId="478"/>
            <ac:picMkLst>
              <pc:docMk/>
              <pc:sldMasterMk cId="1506542201" sldId="2147483684"/>
              <pc:sldLayoutMk cId="3057511357" sldId="2147483699"/>
              <ac:picMk id="11" creationId="{2BC806B2-3C63-4BEF-AAE6-CFCC7F13DAED}"/>
            </ac:picMkLst>
          </pc:picChg>
          <pc:picChg chg="add mod ord">
            <ac:chgData name="Leonardo D'Ottavi" userId="cc80c60a-c19b-49bc-90b8-3f48842d83ae" providerId="ADAL" clId="{F3B286C2-40CF-4B70-95C4-2BE6995C30D5}" dt="2023-09-23T11:34:39.363" v="119" actId="167"/>
            <ac:picMkLst>
              <pc:docMk/>
              <pc:sldMasterMk cId="1506542201" sldId="2147483684"/>
              <pc:sldLayoutMk cId="3057511357" sldId="2147483699"/>
              <ac:picMk id="13" creationId="{3632B38E-D157-58A9-D1D0-BB83C584B10D}"/>
            </ac:picMkLst>
          </pc:picChg>
          <pc:picChg chg="del">
            <ac:chgData name="Leonardo D'Ottavi" userId="cc80c60a-c19b-49bc-90b8-3f48842d83ae" providerId="ADAL" clId="{F3B286C2-40CF-4B70-95C4-2BE6995C30D5}" dt="2023-09-23T11:33:30.130" v="108" actId="478"/>
            <ac:picMkLst>
              <pc:docMk/>
              <pc:sldMasterMk cId="1506542201" sldId="2147483684"/>
              <pc:sldLayoutMk cId="3057511357" sldId="2147483699"/>
              <ac:picMk id="14" creationId="{62A7FEF5-5484-4C20-8138-09038258F2A8}"/>
            </ac:picMkLst>
          </pc:picChg>
          <pc:picChg chg="del">
            <ac:chgData name="Leonardo D'Ottavi" userId="cc80c60a-c19b-49bc-90b8-3f48842d83ae" providerId="ADAL" clId="{F3B286C2-40CF-4B70-95C4-2BE6995C30D5}" dt="2023-09-23T11:33:30.130" v="108" actId="478"/>
            <ac:picMkLst>
              <pc:docMk/>
              <pc:sldMasterMk cId="1506542201" sldId="2147483684"/>
              <pc:sldLayoutMk cId="3057511357" sldId="2147483699"/>
              <ac:picMk id="15" creationId="{81682E7F-7038-D848-6158-8EC32D01FCCD}"/>
            </ac:picMkLst>
          </pc:picChg>
          <pc:picChg chg="del">
            <ac:chgData name="Leonardo D'Ottavi" userId="cc80c60a-c19b-49bc-90b8-3f48842d83ae" providerId="ADAL" clId="{F3B286C2-40CF-4B70-95C4-2BE6995C30D5}" dt="2023-09-23T11:33:30.130" v="108" actId="478"/>
            <ac:picMkLst>
              <pc:docMk/>
              <pc:sldMasterMk cId="1506542201" sldId="2147483684"/>
              <pc:sldLayoutMk cId="3057511357" sldId="2147483699"/>
              <ac:picMk id="21" creationId="{C8E6F388-7C62-4230-8DC6-8218AD2A8014}"/>
            </ac:picMkLst>
          </pc:picChg>
          <pc:picChg chg="del">
            <ac:chgData name="Leonardo D'Ottavi" userId="cc80c60a-c19b-49bc-90b8-3f48842d83ae" providerId="ADAL" clId="{F3B286C2-40CF-4B70-95C4-2BE6995C30D5}" dt="2023-09-23T11:33:32.913" v="109" actId="478"/>
            <ac:picMkLst>
              <pc:docMk/>
              <pc:sldMasterMk cId="1506542201" sldId="2147483684"/>
              <pc:sldLayoutMk cId="3057511357" sldId="2147483699"/>
              <ac:picMk id="1026" creationId="{AF9AE9A5-9D37-424D-BBCD-42A0D138F4AF}"/>
            </ac:picMkLst>
          </pc:picChg>
          <pc:picChg chg="del">
            <ac:chgData name="Leonardo D'Ottavi" userId="cc80c60a-c19b-49bc-90b8-3f48842d83ae" providerId="ADAL" clId="{F3B286C2-40CF-4B70-95C4-2BE6995C30D5}" dt="2023-09-23T11:33:33.768" v="110" actId="478"/>
            <ac:picMkLst>
              <pc:docMk/>
              <pc:sldMasterMk cId="1506542201" sldId="2147483684"/>
              <pc:sldLayoutMk cId="3057511357" sldId="2147483699"/>
              <ac:picMk id="1028" creationId="{08063242-8DA3-4351-8A3E-762F76211B3C}"/>
            </ac:picMkLst>
          </pc:picChg>
          <pc:picChg chg="del">
            <ac:chgData name="Leonardo D'Ottavi" userId="cc80c60a-c19b-49bc-90b8-3f48842d83ae" providerId="ADAL" clId="{F3B286C2-40CF-4B70-95C4-2BE6995C30D5}" dt="2023-09-23T11:33:30.130" v="108" actId="478"/>
            <ac:picMkLst>
              <pc:docMk/>
              <pc:sldMasterMk cId="1506542201" sldId="2147483684"/>
              <pc:sldLayoutMk cId="3057511357" sldId="2147483699"/>
              <ac:picMk id="1042" creationId="{92F69BD2-A13C-4E1D-8485-4376D40F6587}"/>
            </ac:picMkLst>
          </pc:picChg>
        </pc:sldLayoutChg>
        <pc:sldLayoutChg chg="addSp delSp modSp mod setBg">
          <pc:chgData name="Leonardo D'Ottavi" userId="cc80c60a-c19b-49bc-90b8-3f48842d83ae" providerId="ADAL" clId="{F3B286C2-40CF-4B70-95C4-2BE6995C30D5}" dt="2023-09-23T11:30:38.058" v="88" actId="1076"/>
          <pc:sldLayoutMkLst>
            <pc:docMk/>
            <pc:sldMasterMk cId="1506542201" sldId="2147483684"/>
            <pc:sldLayoutMk cId="3929018980" sldId="2147483700"/>
          </pc:sldLayoutMkLst>
          <pc:spChg chg="mod">
            <ac:chgData name="Leonardo D'Ottavi" userId="cc80c60a-c19b-49bc-90b8-3f48842d83ae" providerId="ADAL" clId="{F3B286C2-40CF-4B70-95C4-2BE6995C30D5}" dt="2023-09-23T11:30:38.058" v="88" actId="1076"/>
            <ac:spMkLst>
              <pc:docMk/>
              <pc:sldMasterMk cId="1506542201" sldId="2147483684"/>
              <pc:sldLayoutMk cId="3929018980" sldId="2147483700"/>
              <ac:spMk id="11" creationId="{00000000-0000-0000-0000-000000000000}"/>
            </ac:spMkLst>
          </pc:spChg>
          <pc:picChg chg="add del mod ord">
            <ac:chgData name="Leonardo D'Ottavi" userId="cc80c60a-c19b-49bc-90b8-3f48842d83ae" providerId="ADAL" clId="{F3B286C2-40CF-4B70-95C4-2BE6995C30D5}" dt="2023-09-23T11:29:29.218" v="76" actId="478"/>
            <ac:picMkLst>
              <pc:docMk/>
              <pc:sldMasterMk cId="1506542201" sldId="2147483684"/>
              <pc:sldLayoutMk cId="3929018980" sldId="2147483700"/>
              <ac:picMk id="3" creationId="{D3ACC163-4A48-8675-DE68-4D95FA977B00}"/>
            </ac:picMkLst>
          </pc:picChg>
          <pc:picChg chg="del mod">
            <ac:chgData name="Leonardo D'Ottavi" userId="cc80c60a-c19b-49bc-90b8-3f48842d83ae" providerId="ADAL" clId="{F3B286C2-40CF-4B70-95C4-2BE6995C30D5}" dt="2023-09-23T11:23:59.771" v="57" actId="478"/>
            <ac:picMkLst>
              <pc:docMk/>
              <pc:sldMasterMk cId="1506542201" sldId="2147483684"/>
              <pc:sldLayoutMk cId="3929018980" sldId="2147483700"/>
              <ac:picMk id="4" creationId="{2768BF0B-EC18-42A2-B7AD-CA6343F741BC}"/>
            </ac:picMkLst>
          </pc:picChg>
          <pc:picChg chg="add del mod">
            <ac:chgData name="Leonardo D'Ottavi" userId="cc80c60a-c19b-49bc-90b8-3f48842d83ae" providerId="ADAL" clId="{F3B286C2-40CF-4B70-95C4-2BE6995C30D5}" dt="2023-09-23T11:29:41.922" v="78"/>
            <ac:picMkLst>
              <pc:docMk/>
              <pc:sldMasterMk cId="1506542201" sldId="2147483684"/>
              <pc:sldLayoutMk cId="3929018980" sldId="2147483700"/>
              <ac:picMk id="6" creationId="{09DA9C14-2973-5726-300E-F6BEB0B9C7BA}"/>
            </ac:picMkLst>
          </pc:picChg>
          <pc:picChg chg="add mod ord modCrop">
            <ac:chgData name="Leonardo D'Ottavi" userId="cc80c60a-c19b-49bc-90b8-3f48842d83ae" providerId="ADAL" clId="{F3B286C2-40CF-4B70-95C4-2BE6995C30D5}" dt="2023-09-23T11:30:32.347" v="87" actId="167"/>
            <ac:picMkLst>
              <pc:docMk/>
              <pc:sldMasterMk cId="1506542201" sldId="2147483684"/>
              <pc:sldLayoutMk cId="3929018980" sldId="2147483700"/>
              <ac:picMk id="8" creationId="{5A6189CE-B4AF-6F03-F047-C74B0067860F}"/>
            </ac:picMkLst>
          </pc:picChg>
        </pc:sldLayoutChg>
        <pc:sldLayoutChg chg="modSp mod">
          <pc:chgData name="Leonardo D'Ottavi" userId="cc80c60a-c19b-49bc-90b8-3f48842d83ae" providerId="ADAL" clId="{F3B286C2-40CF-4B70-95C4-2BE6995C30D5}" dt="2023-09-23T11:21:29.156" v="47" actId="207"/>
          <pc:sldLayoutMkLst>
            <pc:docMk/>
            <pc:sldMasterMk cId="1506542201" sldId="2147483684"/>
            <pc:sldLayoutMk cId="3872774172" sldId="2147483703"/>
          </pc:sldLayoutMkLst>
          <pc:spChg chg="mod">
            <ac:chgData name="Leonardo D'Ottavi" userId="cc80c60a-c19b-49bc-90b8-3f48842d83ae" providerId="ADAL" clId="{F3B286C2-40CF-4B70-95C4-2BE6995C30D5}" dt="2023-09-23T11:21:15.437" v="44" actId="207"/>
            <ac:spMkLst>
              <pc:docMk/>
              <pc:sldMasterMk cId="1506542201" sldId="2147483684"/>
              <pc:sldLayoutMk cId="3872774172" sldId="2147483703"/>
              <ac:spMk id="6" creationId="{C7F748ED-3297-4773-9955-327DA3AD0B33}"/>
            </ac:spMkLst>
          </pc:spChg>
          <pc:spChg chg="mod">
            <ac:chgData name="Leonardo D'Ottavi" userId="cc80c60a-c19b-49bc-90b8-3f48842d83ae" providerId="ADAL" clId="{F3B286C2-40CF-4B70-95C4-2BE6995C30D5}" dt="2023-09-23T11:21:29.156" v="47" actId="207"/>
            <ac:spMkLst>
              <pc:docMk/>
              <pc:sldMasterMk cId="1506542201" sldId="2147483684"/>
              <pc:sldLayoutMk cId="3872774172" sldId="2147483703"/>
              <ac:spMk id="10" creationId="{72F75EAC-49A5-42C5-A41A-271C74B54F74}"/>
            </ac:spMkLst>
          </pc:spChg>
          <pc:spChg chg="mod">
            <ac:chgData name="Leonardo D'Ottavi" userId="cc80c60a-c19b-49bc-90b8-3f48842d83ae" providerId="ADAL" clId="{F3B286C2-40CF-4B70-95C4-2BE6995C30D5}" dt="2023-09-23T11:21:19.984" v="46" actId="207"/>
            <ac:spMkLst>
              <pc:docMk/>
              <pc:sldMasterMk cId="1506542201" sldId="2147483684"/>
              <pc:sldLayoutMk cId="3872774172" sldId="2147483703"/>
              <ac:spMk id="12" creationId="{C75428D7-6ACD-4F9B-9159-66E4F87F735F}"/>
            </ac:spMkLst>
          </pc:spChg>
        </pc:sldLayoutChg>
        <pc:sldLayoutChg chg="modSp mod">
          <pc:chgData name="Leonardo D'Ottavi" userId="cc80c60a-c19b-49bc-90b8-3f48842d83ae" providerId="ADAL" clId="{F3B286C2-40CF-4B70-95C4-2BE6995C30D5}" dt="2023-09-23T11:21:42.275" v="49" actId="207"/>
          <pc:sldLayoutMkLst>
            <pc:docMk/>
            <pc:sldMasterMk cId="1506542201" sldId="2147483684"/>
            <pc:sldLayoutMk cId="779238613" sldId="2147483704"/>
          </pc:sldLayoutMkLst>
          <pc:spChg chg="mod">
            <ac:chgData name="Leonardo D'Ottavi" userId="cc80c60a-c19b-49bc-90b8-3f48842d83ae" providerId="ADAL" clId="{F3B286C2-40CF-4B70-95C4-2BE6995C30D5}" dt="2023-09-23T11:21:42.275" v="49" actId="207"/>
            <ac:spMkLst>
              <pc:docMk/>
              <pc:sldMasterMk cId="1506542201" sldId="2147483684"/>
              <pc:sldLayoutMk cId="779238613" sldId="2147483704"/>
              <ac:spMk id="10" creationId="{72F75EAC-49A5-42C5-A41A-271C74B54F74}"/>
            </ac:spMkLst>
          </pc:spChg>
        </pc:sldLayoutChg>
        <pc:sldLayoutChg chg="modSp mod">
          <pc:chgData name="Leonardo D'Ottavi" userId="cc80c60a-c19b-49bc-90b8-3f48842d83ae" providerId="ADAL" clId="{F3B286C2-40CF-4B70-95C4-2BE6995C30D5}" dt="2023-09-23T11:21:35.503" v="48" actId="207"/>
          <pc:sldLayoutMkLst>
            <pc:docMk/>
            <pc:sldMasterMk cId="1506542201" sldId="2147483684"/>
            <pc:sldLayoutMk cId="2400484775" sldId="2147483705"/>
          </pc:sldLayoutMkLst>
          <pc:spChg chg="mod">
            <ac:chgData name="Leonardo D'Ottavi" userId="cc80c60a-c19b-49bc-90b8-3f48842d83ae" providerId="ADAL" clId="{F3B286C2-40CF-4B70-95C4-2BE6995C30D5}" dt="2023-09-23T11:21:35.503" v="48" actId="207"/>
            <ac:spMkLst>
              <pc:docMk/>
              <pc:sldMasterMk cId="1506542201" sldId="2147483684"/>
              <pc:sldLayoutMk cId="2400484775" sldId="2147483705"/>
              <ac:spMk id="10" creationId="{72F75EAC-49A5-42C5-A41A-271C74B54F74}"/>
            </ac:spMkLst>
          </pc:spChg>
        </pc:sldLayoutChg>
        <pc:sldLayoutChg chg="modSp">
          <pc:chgData name="Leonardo D'Ottavi" userId="cc80c60a-c19b-49bc-90b8-3f48842d83ae" providerId="ADAL" clId="{F3B286C2-40CF-4B70-95C4-2BE6995C30D5}" dt="2023-09-23T11:22:02.469" v="51" actId="207"/>
          <pc:sldLayoutMkLst>
            <pc:docMk/>
            <pc:sldMasterMk cId="1506542201" sldId="2147483684"/>
            <pc:sldLayoutMk cId="1986377511" sldId="2147483706"/>
          </pc:sldLayoutMkLst>
          <pc:spChg chg="mod">
            <ac:chgData name="Leonardo D'Ottavi" userId="cc80c60a-c19b-49bc-90b8-3f48842d83ae" providerId="ADAL" clId="{F3B286C2-40CF-4B70-95C4-2BE6995C30D5}" dt="2023-09-23T11:22:02.469" v="51" actId="207"/>
            <ac:spMkLst>
              <pc:docMk/>
              <pc:sldMasterMk cId="1506542201" sldId="2147483684"/>
              <pc:sldLayoutMk cId="1986377511" sldId="2147483706"/>
              <ac:spMk id="6" creationId="{C7F748ED-3297-4773-9955-327DA3AD0B33}"/>
            </ac:spMkLst>
          </pc:spChg>
        </pc:sldLayoutChg>
        <pc:sldLayoutChg chg="modSp">
          <pc:chgData name="Leonardo D'Ottavi" userId="cc80c60a-c19b-49bc-90b8-3f48842d83ae" providerId="ADAL" clId="{F3B286C2-40CF-4B70-95C4-2BE6995C30D5}" dt="2023-09-23T11:21:52.652" v="50" actId="207"/>
          <pc:sldLayoutMkLst>
            <pc:docMk/>
            <pc:sldMasterMk cId="1506542201" sldId="2147483684"/>
            <pc:sldLayoutMk cId="3353300847" sldId="2147483707"/>
          </pc:sldLayoutMkLst>
          <pc:spChg chg="mod">
            <ac:chgData name="Leonardo D'Ottavi" userId="cc80c60a-c19b-49bc-90b8-3f48842d83ae" providerId="ADAL" clId="{F3B286C2-40CF-4B70-95C4-2BE6995C30D5}" dt="2023-09-23T11:21:52.652" v="50" actId="207"/>
            <ac:spMkLst>
              <pc:docMk/>
              <pc:sldMasterMk cId="1506542201" sldId="2147483684"/>
              <pc:sldLayoutMk cId="3353300847" sldId="2147483707"/>
              <ac:spMk id="6" creationId="{C7F748ED-3297-4773-9955-327DA3AD0B33}"/>
            </ac:spMkLst>
          </pc:spChg>
        </pc:sldLayoutChg>
        <pc:sldLayoutChg chg="modSp setBg">
          <pc:chgData name="Leonardo D'Ottavi" userId="cc80c60a-c19b-49bc-90b8-3f48842d83ae" providerId="ADAL" clId="{F3B286C2-40CF-4B70-95C4-2BE6995C30D5}" dt="2023-09-23T11:22:27.752" v="54" actId="207"/>
          <pc:sldLayoutMkLst>
            <pc:docMk/>
            <pc:sldMasterMk cId="1506542201" sldId="2147483684"/>
            <pc:sldLayoutMk cId="869139193" sldId="2147483732"/>
          </pc:sldLayoutMkLst>
          <pc:spChg chg="mod">
            <ac:chgData name="Leonardo D'Ottavi" userId="cc80c60a-c19b-49bc-90b8-3f48842d83ae" providerId="ADAL" clId="{F3B286C2-40CF-4B70-95C4-2BE6995C30D5}" dt="2023-09-23T11:22:27.752" v="54" actId="207"/>
            <ac:spMkLst>
              <pc:docMk/>
              <pc:sldMasterMk cId="1506542201" sldId="2147483684"/>
              <pc:sldLayoutMk cId="869139193" sldId="2147483732"/>
              <ac:spMk id="4" creationId="{A6C10EFC-5B15-4541-BF67-29984B125E7D}"/>
            </ac:spMkLst>
          </pc:spChg>
        </pc:sldLayoutChg>
      </pc:sldMasterChg>
      <pc:sldMasterChg chg="modSp mod modSldLayout">
        <pc:chgData name="Leonardo D'Ottavi" userId="cc80c60a-c19b-49bc-90b8-3f48842d83ae" providerId="ADAL" clId="{F3B286C2-40CF-4B70-95C4-2BE6995C30D5}" dt="2023-09-23T11:32:14.820" v="102" actId="207"/>
        <pc:sldMasterMkLst>
          <pc:docMk/>
          <pc:sldMasterMk cId="3940922668" sldId="2147483708"/>
        </pc:sldMasterMkLst>
        <pc:spChg chg="mod">
          <ac:chgData name="Leonardo D'Ottavi" userId="cc80c60a-c19b-49bc-90b8-3f48842d83ae" providerId="ADAL" clId="{F3B286C2-40CF-4B70-95C4-2BE6995C30D5}" dt="2023-09-23T11:19:52.067" v="33" actId="207"/>
          <ac:spMkLst>
            <pc:docMk/>
            <pc:sldMasterMk cId="3940922668" sldId="2147483708"/>
            <ac:spMk id="2" creationId="{193C5AD0-FE2E-4D86-A507-E86907BB18D5}"/>
          </ac:spMkLst>
        </pc:spChg>
        <pc:spChg chg="mod">
          <ac:chgData name="Leonardo D'Ottavi" userId="cc80c60a-c19b-49bc-90b8-3f48842d83ae" providerId="ADAL" clId="{F3B286C2-40CF-4B70-95C4-2BE6995C30D5}" dt="2023-09-23T11:19:54.037" v="34" actId="207"/>
          <ac:spMkLst>
            <pc:docMk/>
            <pc:sldMasterMk cId="3940922668" sldId="2147483708"/>
            <ac:spMk id="3" creationId="{C821791A-A567-4377-ABF1-F28ADCB7524D}"/>
          </ac:spMkLst>
        </pc:spChg>
        <pc:picChg chg="mod">
          <ac:chgData name="Leonardo D'Ottavi" userId="cc80c60a-c19b-49bc-90b8-3f48842d83ae" providerId="ADAL" clId="{F3B286C2-40CF-4B70-95C4-2BE6995C30D5}" dt="2023-09-23T11:19:47.937" v="32" actId="1076"/>
          <ac:picMkLst>
            <pc:docMk/>
            <pc:sldMasterMk cId="3940922668" sldId="2147483708"/>
            <ac:picMk id="8" creationId="{CC7B11A8-B49B-4B10-A7C4-40A2FA2540ED}"/>
          </ac:picMkLst>
        </pc:picChg>
        <pc:sldLayoutChg chg="modSp mod">
          <pc:chgData name="Leonardo D'Ottavi" userId="cc80c60a-c19b-49bc-90b8-3f48842d83ae" providerId="ADAL" clId="{F3B286C2-40CF-4B70-95C4-2BE6995C30D5}" dt="2023-09-23T11:30:55.761" v="89" actId="207"/>
          <pc:sldLayoutMkLst>
            <pc:docMk/>
            <pc:sldMasterMk cId="3940922668" sldId="2147483708"/>
            <pc:sldLayoutMk cId="429126648" sldId="2147483711"/>
          </pc:sldLayoutMkLst>
          <pc:spChg chg="mod">
            <ac:chgData name="Leonardo D'Ottavi" userId="cc80c60a-c19b-49bc-90b8-3f48842d83ae" providerId="ADAL" clId="{F3B286C2-40CF-4B70-95C4-2BE6995C30D5}" dt="2023-09-23T11:30:55.761" v="89" actId="207"/>
            <ac:spMkLst>
              <pc:docMk/>
              <pc:sldMasterMk cId="3940922668" sldId="2147483708"/>
              <pc:sldLayoutMk cId="429126648" sldId="2147483711"/>
              <ac:spMk id="8" creationId="{8C1A526D-BDB6-48B9-BE01-73554F395FF1}"/>
            </ac:spMkLst>
          </pc:spChg>
        </pc:sldLayoutChg>
        <pc:sldLayoutChg chg="modSp mod">
          <pc:chgData name="Leonardo D'Ottavi" userId="cc80c60a-c19b-49bc-90b8-3f48842d83ae" providerId="ADAL" clId="{F3B286C2-40CF-4B70-95C4-2BE6995C30D5}" dt="2023-09-23T11:32:14.820" v="102" actId="207"/>
          <pc:sldLayoutMkLst>
            <pc:docMk/>
            <pc:sldMasterMk cId="3940922668" sldId="2147483708"/>
            <pc:sldLayoutMk cId="3179626725" sldId="2147483715"/>
          </pc:sldLayoutMkLst>
          <pc:spChg chg="mod">
            <ac:chgData name="Leonardo D'Ottavi" userId="cc80c60a-c19b-49bc-90b8-3f48842d83ae" providerId="ADAL" clId="{F3B286C2-40CF-4B70-95C4-2BE6995C30D5}" dt="2023-09-23T11:32:14.820" v="102" actId="207"/>
            <ac:spMkLst>
              <pc:docMk/>
              <pc:sldMasterMk cId="3940922668" sldId="2147483708"/>
              <pc:sldLayoutMk cId="3179626725" sldId="2147483715"/>
              <ac:spMk id="5" creationId="{52777D80-3793-46C5-9B6B-BF992CAF3CCE}"/>
            </ac:spMkLst>
          </pc:spChg>
        </pc:sldLayoutChg>
        <pc:sldLayoutChg chg="modSp mod">
          <pc:chgData name="Leonardo D'Ottavi" userId="cc80c60a-c19b-49bc-90b8-3f48842d83ae" providerId="ADAL" clId="{F3B286C2-40CF-4B70-95C4-2BE6995C30D5}" dt="2023-09-23T11:32:07.025" v="101" actId="207"/>
          <pc:sldLayoutMkLst>
            <pc:docMk/>
            <pc:sldMasterMk cId="3940922668" sldId="2147483708"/>
            <pc:sldLayoutMk cId="1762056854" sldId="2147483719"/>
          </pc:sldLayoutMkLst>
          <pc:spChg chg="mod">
            <ac:chgData name="Leonardo D'Ottavi" userId="cc80c60a-c19b-49bc-90b8-3f48842d83ae" providerId="ADAL" clId="{F3B286C2-40CF-4B70-95C4-2BE6995C30D5}" dt="2023-09-23T11:32:07.025" v="101" actId="207"/>
            <ac:spMkLst>
              <pc:docMk/>
              <pc:sldMasterMk cId="3940922668" sldId="2147483708"/>
              <pc:sldLayoutMk cId="1762056854" sldId="2147483719"/>
              <ac:spMk id="2" creationId="{83D8386C-D3E1-4E69-B768-5BEB28C40A40}"/>
            </ac:spMkLst>
          </pc:spChg>
          <pc:spChg chg="mod">
            <ac:chgData name="Leonardo D'Ottavi" userId="cc80c60a-c19b-49bc-90b8-3f48842d83ae" providerId="ADAL" clId="{F3B286C2-40CF-4B70-95C4-2BE6995C30D5}" dt="2023-09-23T11:32:04.850" v="100" actId="207"/>
            <ac:spMkLst>
              <pc:docMk/>
              <pc:sldMasterMk cId="3940922668" sldId="2147483708"/>
              <pc:sldLayoutMk cId="1762056854" sldId="2147483719"/>
              <ac:spMk id="6" creationId="{9EE02F72-0479-433E-8790-EFB53CB0BF09}"/>
            </ac:spMkLst>
          </pc:spChg>
        </pc:sldLayoutChg>
      </pc:sldMasterChg>
      <pc:sldMasterChg chg="modSp mod modSldLayout">
        <pc:chgData name="Leonardo D'Ottavi" userId="cc80c60a-c19b-49bc-90b8-3f48842d83ae" providerId="ADAL" clId="{F3B286C2-40CF-4B70-95C4-2BE6995C30D5}" dt="2023-09-23T11:32:43.498" v="106" actId="207"/>
        <pc:sldMasterMkLst>
          <pc:docMk/>
          <pc:sldMasterMk cId="3529241926" sldId="2147483720"/>
        </pc:sldMasterMkLst>
        <pc:spChg chg="mod">
          <ac:chgData name="Leonardo D'Ottavi" userId="cc80c60a-c19b-49bc-90b8-3f48842d83ae" providerId="ADAL" clId="{F3B286C2-40CF-4B70-95C4-2BE6995C30D5}" dt="2023-09-23T11:19:15.818" v="29" actId="207"/>
          <ac:spMkLst>
            <pc:docMk/>
            <pc:sldMasterMk cId="3529241926" sldId="2147483720"/>
            <ac:spMk id="2" creationId="{193C5AD0-FE2E-4D86-A507-E86907BB18D5}"/>
          </ac:spMkLst>
        </pc:spChg>
        <pc:spChg chg="mod">
          <ac:chgData name="Leonardo D'Ottavi" userId="cc80c60a-c19b-49bc-90b8-3f48842d83ae" providerId="ADAL" clId="{F3B286C2-40CF-4B70-95C4-2BE6995C30D5}" dt="2023-09-23T11:19:25.180" v="30" actId="207"/>
          <ac:spMkLst>
            <pc:docMk/>
            <pc:sldMasterMk cId="3529241926" sldId="2147483720"/>
            <ac:spMk id="3" creationId="{C821791A-A567-4377-ABF1-F28ADCB7524D}"/>
          </ac:spMkLst>
        </pc:spChg>
        <pc:spChg chg="mod">
          <ac:chgData name="Leonardo D'Ottavi" userId="cc80c60a-c19b-49bc-90b8-3f48842d83ae" providerId="ADAL" clId="{F3B286C2-40CF-4B70-95C4-2BE6995C30D5}" dt="2023-09-23T11:18:07.457" v="23" actId="207"/>
          <ac:spMkLst>
            <pc:docMk/>
            <pc:sldMasterMk cId="3529241926" sldId="2147483720"/>
            <ac:spMk id="7" creationId="{B4F1C049-6E41-4F28-8D79-231F45AC5418}"/>
          </ac:spMkLst>
        </pc:spChg>
        <pc:sldLayoutChg chg="modSp mod">
          <pc:chgData name="Leonardo D'Ottavi" userId="cc80c60a-c19b-49bc-90b8-3f48842d83ae" providerId="ADAL" clId="{F3B286C2-40CF-4B70-95C4-2BE6995C30D5}" dt="2023-09-23T11:32:30.171" v="103" actId="207"/>
          <pc:sldLayoutMkLst>
            <pc:docMk/>
            <pc:sldMasterMk cId="3529241926" sldId="2147483720"/>
            <pc:sldLayoutMk cId="1078812363" sldId="2147483721"/>
          </pc:sldLayoutMkLst>
          <pc:spChg chg="mod">
            <ac:chgData name="Leonardo D'Ottavi" userId="cc80c60a-c19b-49bc-90b8-3f48842d83ae" providerId="ADAL" clId="{F3B286C2-40CF-4B70-95C4-2BE6995C30D5}" dt="2023-09-23T11:32:30.171" v="103" actId="207"/>
            <ac:spMkLst>
              <pc:docMk/>
              <pc:sldMasterMk cId="3529241926" sldId="2147483720"/>
              <pc:sldLayoutMk cId="1078812363" sldId="2147483721"/>
              <ac:spMk id="9" creationId="{974020F4-9E0A-40BD-8784-A68D91CBF059}"/>
            </ac:spMkLst>
          </pc:spChg>
        </pc:sldLayoutChg>
        <pc:sldLayoutChg chg="modSp mod">
          <pc:chgData name="Leonardo D'Ottavi" userId="cc80c60a-c19b-49bc-90b8-3f48842d83ae" providerId="ADAL" clId="{F3B286C2-40CF-4B70-95C4-2BE6995C30D5}" dt="2023-09-23T11:32:35.330" v="104" actId="207"/>
          <pc:sldLayoutMkLst>
            <pc:docMk/>
            <pc:sldMasterMk cId="3529241926" sldId="2147483720"/>
            <pc:sldLayoutMk cId="526841696" sldId="2147483723"/>
          </pc:sldLayoutMkLst>
          <pc:spChg chg="mod">
            <ac:chgData name="Leonardo D'Ottavi" userId="cc80c60a-c19b-49bc-90b8-3f48842d83ae" providerId="ADAL" clId="{F3B286C2-40CF-4B70-95C4-2BE6995C30D5}" dt="2023-09-23T11:32:35.330" v="104" actId="207"/>
            <ac:spMkLst>
              <pc:docMk/>
              <pc:sldMasterMk cId="3529241926" sldId="2147483720"/>
              <pc:sldLayoutMk cId="526841696" sldId="2147483723"/>
              <ac:spMk id="8" creationId="{8C1A526D-BDB6-48B9-BE01-73554F395FF1}"/>
            </ac:spMkLst>
          </pc:spChg>
        </pc:sldLayoutChg>
        <pc:sldLayoutChg chg="modSp mod">
          <pc:chgData name="Leonardo D'Ottavi" userId="cc80c60a-c19b-49bc-90b8-3f48842d83ae" providerId="ADAL" clId="{F3B286C2-40CF-4B70-95C4-2BE6995C30D5}" dt="2023-09-23T11:32:43.498" v="106" actId="207"/>
          <pc:sldLayoutMkLst>
            <pc:docMk/>
            <pc:sldMasterMk cId="3529241926" sldId="2147483720"/>
            <pc:sldLayoutMk cId="1204125730" sldId="2147483728"/>
          </pc:sldLayoutMkLst>
          <pc:spChg chg="mod">
            <ac:chgData name="Leonardo D'Ottavi" userId="cc80c60a-c19b-49bc-90b8-3f48842d83ae" providerId="ADAL" clId="{F3B286C2-40CF-4B70-95C4-2BE6995C30D5}" dt="2023-09-23T11:32:43.498" v="106" actId="207"/>
            <ac:spMkLst>
              <pc:docMk/>
              <pc:sldMasterMk cId="3529241926" sldId="2147483720"/>
              <pc:sldLayoutMk cId="1204125730" sldId="2147483728"/>
              <ac:spMk id="10" creationId="{79FE1DD2-21EE-470A-9002-2A465A11EC14}"/>
            </ac:spMkLst>
          </pc:spChg>
        </pc:sldLayoutChg>
        <pc:sldLayoutChg chg="modSp mod">
          <pc:chgData name="Leonardo D'Ottavi" userId="cc80c60a-c19b-49bc-90b8-3f48842d83ae" providerId="ADAL" clId="{F3B286C2-40CF-4B70-95C4-2BE6995C30D5}" dt="2023-09-23T11:32:40.078" v="105" actId="207"/>
          <pc:sldLayoutMkLst>
            <pc:docMk/>
            <pc:sldMasterMk cId="3529241926" sldId="2147483720"/>
            <pc:sldLayoutMk cId="3711681398" sldId="2147483729"/>
          </pc:sldLayoutMkLst>
          <pc:spChg chg="mod">
            <ac:chgData name="Leonardo D'Ottavi" userId="cc80c60a-c19b-49bc-90b8-3f48842d83ae" providerId="ADAL" clId="{F3B286C2-40CF-4B70-95C4-2BE6995C30D5}" dt="2023-09-23T11:32:40.078" v="105" actId="207"/>
            <ac:spMkLst>
              <pc:docMk/>
              <pc:sldMasterMk cId="3529241926" sldId="2147483720"/>
              <pc:sldLayoutMk cId="3711681398" sldId="2147483729"/>
              <ac:spMk id="10" creationId="{FFE944BF-EBE0-41F2-8211-C03DD2ED131E}"/>
            </ac:spMkLst>
          </pc:spChg>
        </pc:sldLayoutChg>
      </pc:sldMasterChg>
      <pc:sldMasterChg chg="add del mod addSldLayout delSldLayout modSldLayout">
        <pc:chgData name="Leonardo D'Ottavi" userId="cc80c60a-c19b-49bc-90b8-3f48842d83ae" providerId="ADAL" clId="{F3B286C2-40CF-4B70-95C4-2BE6995C30D5}" dt="2023-09-23T08:58:06.969" v="12" actId="2890"/>
        <pc:sldMasterMkLst>
          <pc:docMk/>
          <pc:sldMasterMk cId="3588694336" sldId="2147483733"/>
        </pc:sldMasterMkLst>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947201338" sldId="2147483734"/>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2667675601" sldId="2147483735"/>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3278896490" sldId="2147483736"/>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378978948" sldId="2147483737"/>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1412766327" sldId="2147483738"/>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2293885111" sldId="2147483739"/>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3516120824" sldId="2147483740"/>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1752621662" sldId="2147483741"/>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3431778329" sldId="2147483742"/>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1995215210" sldId="2147483743"/>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3646462221" sldId="2147483744"/>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A8BE3D86-4CD7-F31D-54B6-EE995848C45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B268F4FE-A203-8B8F-CC9E-A2DCEF75E9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AA74DD2-8E53-470B-8646-02BB9552BE22}" type="datetimeFigureOut">
              <a:rPr lang="it-IT" smtClean="0"/>
              <a:t>21/09/2025</a:t>
            </a:fld>
            <a:endParaRPr lang="it-IT"/>
          </a:p>
        </p:txBody>
      </p:sp>
      <p:sp>
        <p:nvSpPr>
          <p:cNvPr id="4" name="Segnaposto piè di pagina 3">
            <a:extLst>
              <a:ext uri="{FF2B5EF4-FFF2-40B4-BE49-F238E27FC236}">
                <a16:creationId xmlns:a16="http://schemas.microsoft.com/office/drawing/2014/main" id="{BC51FBA9-2186-3F38-F1ED-F34B57E890B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83969695-C27F-4316-765E-65C28A0278D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BBB95B-02C2-41BB-A9B7-DDBB724675E3}" type="slidenum">
              <a:rPr lang="it-IT" smtClean="0"/>
              <a:t>‹#›</a:t>
            </a:fld>
            <a:endParaRPr lang="it-IT"/>
          </a:p>
        </p:txBody>
      </p:sp>
    </p:spTree>
    <p:extLst>
      <p:ext uri="{BB962C8B-B14F-4D97-AF65-F5344CB8AC3E}">
        <p14:creationId xmlns:p14="http://schemas.microsoft.com/office/powerpoint/2010/main" val="14409289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is the opening banner slide for 'Come configurare in maniera sicura un'architettura utilizzando le risorse di rete di Azure'. The session is presented by: Antonio Buonaiuto. This slide sets the visual theme for the presentation.</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Main title slide displaying 'Come configurare in maniera sicura un'architettura utilizzando le risorse di rete di Azure'. Presented by: Antonio Buonaiuto. Use this slide to introduce the session topic.</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Sponsor acknowledgment slide. Take a moment to thank the event sponsors and explain their support for the conference.</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Detailed session information for 'Come configurare in maniera sicura un'architettura utilizzando le risorse di rete di Azure'. Session description: Esistono centinaia di scenari che ci vedono coinvolti nel creare architetture su azure, ma quanti di questi vengono progettati in maniera da garantire un accesso sicuro fin dall'inizio? In questa sess.... Review the session objectives and speaker credentials.</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Demo section for 'Come configurare in maniera sicura un'architettura utilizzando le risorse di rete di Azure'. This slide is for live demonstrations. Ensure all demo materials are prepared and tested.</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Q&amp;A slide for 'Come configurare in maniera sicura un'architettura utilizzando le risorse di rete di Azure'. This is time for audience questions and discussion. Prepare to address common questions about the topic and invite participation.</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Voting slide for 'Come configurare in maniera sicura un'architettura utilizzando le risorse di rete di Azure'. Ask audience to scan the QR code or visit https://vote.dotnetdev.it/vote/7kjar40q/994285 to vote. Emphasize the importance of feedback.</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microsoft.com/office/2007/relationships/hdphoto" Target="../media/hdphoto1.wdp"/><Relationship Id="rId4" Type="http://schemas.openxmlformats.org/officeDocument/2006/relationships/image" Target="../media/image4.jpeg"/><Relationship Id="rId5" Type="http://schemas.openxmlformats.org/officeDocument/2006/relationships/image" Target="../media/image5.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microsoft.com/office/2007/relationships/hdphoto" Target="../media/hdphoto2.wdp"/><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ference 2">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E39836AA-E138-48A5-BA71-0DF9A3EA6287}"/>
              </a:ext>
            </a:extLst>
          </p:cNvPr>
          <p:cNvSpPr/>
          <p:nvPr userDrawn="1"/>
        </p:nvSpPr>
        <p:spPr>
          <a:xfrm>
            <a:off x="-456228" y="5247248"/>
            <a:ext cx="13104457" cy="1610751"/>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Title 2">
            <a:extLst>
              <a:ext uri="{FF2B5EF4-FFF2-40B4-BE49-F238E27FC236}">
                <a16:creationId xmlns:a16="http://schemas.microsoft.com/office/drawing/2014/main" id="{640590A5-426A-D0A1-28BC-0BA5BD1ED82F}"/>
              </a:ext>
            </a:extLst>
          </p:cNvPr>
          <p:cNvSpPr>
            <a:spLocks noGrp="1"/>
          </p:cNvSpPr>
          <p:nvPr>
            <p:ph type="title"/>
          </p:nvPr>
        </p:nvSpPr>
        <p:spPr>
          <a:xfrm>
            <a:off x="552450" y="-2701925"/>
            <a:ext cx="10515600" cy="1325563"/>
          </a:xfrm>
          <a:prstGeom prst="rect">
            <a:avLst/>
          </a:prstGeom>
        </p:spPr>
        <p:txBody>
          <a:bodyPr/>
          <a:lstStyle/>
          <a:p>
            <a:r>
              <a:rPr lang="en-US"/>
              <a:t>Click to edit Master title style</a:t>
            </a:r>
            <a:endParaRPr lang="it-IT"/>
          </a:p>
        </p:txBody>
      </p:sp>
    </p:spTree>
    <p:extLst>
      <p:ext uri="{BB962C8B-B14F-4D97-AF65-F5344CB8AC3E}">
        <p14:creationId xmlns:p14="http://schemas.microsoft.com/office/powerpoint/2010/main" val="3147678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ype="title" preserve="1">
  <p:cSld name="Speaker Intro 2">
    <p:bg>
      <p:bgPr>
        <a:solidFill>
          <a:srgbClr val="EFD485"/>
        </a:solidFill>
        <a:effectLst/>
      </p:bgPr>
    </p:bg>
    <p:spTree>
      <p:nvGrpSpPr>
        <p:cNvPr id="1" name="Shape 9"/>
        <p:cNvGrpSpPr/>
        <p:nvPr/>
      </p:nvGrpSpPr>
      <p:grpSpPr>
        <a:xfrm>
          <a:off x="0" y="0"/>
          <a:ext cx="0" cy="0"/>
          <a:chOff x="0" y="0"/>
          <a:chExt cx="0" cy="0"/>
        </a:xfrm>
      </p:grpSpPr>
      <p:pic>
        <p:nvPicPr>
          <p:cNvPr id="8" name="Immagine 7" descr="Immagine che contiene testo, schermata, diagramma, Carattere&#10;&#10;Descrizione generata automaticamente">
            <a:extLst>
              <a:ext uri="{FF2B5EF4-FFF2-40B4-BE49-F238E27FC236}">
                <a16:creationId xmlns:a16="http://schemas.microsoft.com/office/drawing/2014/main" id="{5A6189CE-B4AF-6F03-F047-C74B0067860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217" t="30302" r="2176" b="26880"/>
          <a:stretch/>
        </p:blipFill>
        <p:spPr>
          <a:xfrm>
            <a:off x="0" y="3724044"/>
            <a:ext cx="12192000" cy="3133956"/>
          </a:xfrm>
          <a:prstGeom prst="rect">
            <a:avLst/>
          </a:prstGeom>
        </p:spPr>
      </p:pic>
      <p:sp>
        <p:nvSpPr>
          <p:cNvPr id="11" name="Google Shape;11;p2"/>
          <p:cNvSpPr txBox="1">
            <a:spLocks noGrp="1"/>
          </p:cNvSpPr>
          <p:nvPr>
            <p:ph type="ctrTitle" hasCustomPrompt="1"/>
          </p:nvPr>
        </p:nvSpPr>
        <p:spPr>
          <a:xfrm>
            <a:off x="4379200" y="35644"/>
            <a:ext cx="7812800" cy="3133956"/>
          </a:xfrm>
          <a:prstGeom prst="rect">
            <a:avLst/>
          </a:prstGeom>
        </p:spPr>
        <p:txBody>
          <a:bodyPr spcFirstLastPara="1" wrap="square" lIns="91425" tIns="91425" rIns="91425" bIns="91425" anchor="b" anchorCtr="0"/>
          <a:lstStyle>
            <a:lvl1pPr lvl="0" algn="r">
              <a:spcBef>
                <a:spcPts val="0"/>
              </a:spcBef>
              <a:spcAft>
                <a:spcPts val="0"/>
              </a:spcAft>
              <a:buClr>
                <a:srgbClr val="FFFFFF"/>
              </a:buClr>
              <a:buSzPts val="4800"/>
              <a:buNone/>
              <a:defRPr sz="6600">
                <a:solidFill>
                  <a:srgbClr val="3B3838"/>
                </a:solidFill>
              </a:defRPr>
            </a:lvl1pPr>
            <a:lvl2pPr lvl="1" algn="ctr">
              <a:spcBef>
                <a:spcPts val="0"/>
              </a:spcBef>
              <a:spcAft>
                <a:spcPts val="0"/>
              </a:spcAft>
              <a:buClr>
                <a:srgbClr val="FFFFFF"/>
              </a:buClr>
              <a:buSzPts val="4800"/>
              <a:buNone/>
              <a:defRPr sz="6400">
                <a:solidFill>
                  <a:srgbClr val="FFFFFF"/>
                </a:solidFill>
              </a:defRPr>
            </a:lvl2pPr>
            <a:lvl3pPr lvl="2" algn="ctr">
              <a:spcBef>
                <a:spcPts val="0"/>
              </a:spcBef>
              <a:spcAft>
                <a:spcPts val="0"/>
              </a:spcAft>
              <a:buClr>
                <a:srgbClr val="FFFFFF"/>
              </a:buClr>
              <a:buSzPts val="4800"/>
              <a:buNone/>
              <a:defRPr sz="6400">
                <a:solidFill>
                  <a:srgbClr val="FFFFFF"/>
                </a:solidFill>
              </a:defRPr>
            </a:lvl3pPr>
            <a:lvl4pPr lvl="3" algn="ctr">
              <a:spcBef>
                <a:spcPts val="0"/>
              </a:spcBef>
              <a:spcAft>
                <a:spcPts val="0"/>
              </a:spcAft>
              <a:buClr>
                <a:srgbClr val="FFFFFF"/>
              </a:buClr>
              <a:buSzPts val="4800"/>
              <a:buNone/>
              <a:defRPr sz="6400">
                <a:solidFill>
                  <a:srgbClr val="FFFFFF"/>
                </a:solidFill>
              </a:defRPr>
            </a:lvl4pPr>
            <a:lvl5pPr lvl="4" algn="ctr">
              <a:spcBef>
                <a:spcPts val="0"/>
              </a:spcBef>
              <a:spcAft>
                <a:spcPts val="0"/>
              </a:spcAft>
              <a:buClr>
                <a:srgbClr val="FFFFFF"/>
              </a:buClr>
              <a:buSzPts val="4800"/>
              <a:buNone/>
              <a:defRPr sz="6400">
                <a:solidFill>
                  <a:srgbClr val="FFFFFF"/>
                </a:solidFill>
              </a:defRPr>
            </a:lvl5pPr>
            <a:lvl6pPr lvl="5" algn="ctr">
              <a:spcBef>
                <a:spcPts val="0"/>
              </a:spcBef>
              <a:spcAft>
                <a:spcPts val="0"/>
              </a:spcAft>
              <a:buClr>
                <a:srgbClr val="FFFFFF"/>
              </a:buClr>
              <a:buSzPts val="4800"/>
              <a:buNone/>
              <a:defRPr sz="6400">
                <a:solidFill>
                  <a:srgbClr val="FFFFFF"/>
                </a:solidFill>
              </a:defRPr>
            </a:lvl6pPr>
            <a:lvl7pPr lvl="6" algn="ctr">
              <a:spcBef>
                <a:spcPts val="0"/>
              </a:spcBef>
              <a:spcAft>
                <a:spcPts val="0"/>
              </a:spcAft>
              <a:buClr>
                <a:srgbClr val="FFFFFF"/>
              </a:buClr>
              <a:buSzPts val="4800"/>
              <a:buNone/>
              <a:defRPr sz="6400">
                <a:solidFill>
                  <a:srgbClr val="FFFFFF"/>
                </a:solidFill>
              </a:defRPr>
            </a:lvl7pPr>
            <a:lvl8pPr lvl="7" algn="ctr">
              <a:spcBef>
                <a:spcPts val="0"/>
              </a:spcBef>
              <a:spcAft>
                <a:spcPts val="0"/>
              </a:spcAft>
              <a:buClr>
                <a:srgbClr val="FFFFFF"/>
              </a:buClr>
              <a:buSzPts val="4800"/>
              <a:buNone/>
              <a:defRPr sz="6400">
                <a:solidFill>
                  <a:srgbClr val="FFFFFF"/>
                </a:solidFill>
              </a:defRPr>
            </a:lvl8pPr>
            <a:lvl9pPr lvl="8" algn="ctr">
              <a:spcBef>
                <a:spcPts val="0"/>
              </a:spcBef>
              <a:spcAft>
                <a:spcPts val="0"/>
              </a:spcAft>
              <a:buClr>
                <a:srgbClr val="FFFFFF"/>
              </a:buClr>
              <a:buSzPts val="4800"/>
              <a:buNone/>
              <a:defRPr sz="6400">
                <a:solidFill>
                  <a:srgbClr val="FFFFFF"/>
                </a:solidFill>
              </a:defRPr>
            </a:lvl9pPr>
          </a:lstStyle>
          <a:p>
            <a:r>
              <a:rPr lang="it-IT" dirty="0"/>
              <a:t>Session Title</a:t>
            </a:r>
            <a:endParaRPr dirty="0"/>
          </a:p>
        </p:txBody>
      </p:sp>
    </p:spTree>
    <p:extLst>
      <p:ext uri="{BB962C8B-B14F-4D97-AF65-F5344CB8AC3E}">
        <p14:creationId xmlns:p14="http://schemas.microsoft.com/office/powerpoint/2010/main" val="3929018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ference 2">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E39836AA-E138-48A5-BA71-0DF9A3EA6287}"/>
              </a:ext>
            </a:extLst>
          </p:cNvPr>
          <p:cNvSpPr/>
          <p:nvPr userDrawn="1"/>
        </p:nvSpPr>
        <p:spPr>
          <a:xfrm>
            <a:off x="-456228" y="5247248"/>
            <a:ext cx="13104457" cy="1610751"/>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Title 2">
            <a:extLst>
              <a:ext uri="{FF2B5EF4-FFF2-40B4-BE49-F238E27FC236}">
                <a16:creationId xmlns:a16="http://schemas.microsoft.com/office/drawing/2014/main" id="{640590A5-426A-D0A1-28BC-0BA5BD1ED82F}"/>
              </a:ext>
            </a:extLst>
          </p:cNvPr>
          <p:cNvSpPr>
            <a:spLocks noGrp="1"/>
          </p:cNvSpPr>
          <p:nvPr>
            <p:ph type="title"/>
          </p:nvPr>
        </p:nvSpPr>
        <p:spPr>
          <a:xfrm>
            <a:off x="552450" y="-2701925"/>
            <a:ext cx="10515600" cy="1325563"/>
          </a:xfrm>
          <a:prstGeom prst="rect">
            <a:avLst/>
          </a:prstGeom>
        </p:spPr>
        <p:txBody>
          <a:bodyPr/>
          <a:lstStyle/>
          <a:p>
            <a:r>
              <a:rPr lang="en-US"/>
              <a:t>Click to edit Master title style</a:t>
            </a:r>
            <a:endParaRPr lang="it-IT"/>
          </a:p>
        </p:txBody>
      </p:sp>
    </p:spTree>
    <p:extLst>
      <p:ext uri="{BB962C8B-B14F-4D97-AF65-F5344CB8AC3E}">
        <p14:creationId xmlns:p14="http://schemas.microsoft.com/office/powerpoint/2010/main" val="3427227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erence 3">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E39836AA-E138-48A5-BA71-0DF9A3EA6287}"/>
              </a:ext>
            </a:extLst>
          </p:cNvPr>
          <p:cNvSpPr/>
          <p:nvPr userDrawn="1"/>
        </p:nvSpPr>
        <p:spPr>
          <a:xfrm>
            <a:off x="-196948" y="3165232"/>
            <a:ext cx="12845177" cy="3692768"/>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4400" dirty="0">
                <a:solidFill>
                  <a:srgbClr val="3B3838"/>
                </a:solidFill>
              </a:rPr>
              <a:t>Titolo</a:t>
            </a:r>
          </a:p>
        </p:txBody>
      </p:sp>
      <p:sp>
        <p:nvSpPr>
          <p:cNvPr id="3" name="Title 2">
            <a:extLst>
              <a:ext uri="{FF2B5EF4-FFF2-40B4-BE49-F238E27FC236}">
                <a16:creationId xmlns:a16="http://schemas.microsoft.com/office/drawing/2014/main" id="{37CEDCFE-2CDD-6133-F929-5516C5D66B9A}"/>
              </a:ext>
            </a:extLst>
          </p:cNvPr>
          <p:cNvSpPr>
            <a:spLocks noGrp="1"/>
          </p:cNvSpPr>
          <p:nvPr>
            <p:ph type="title"/>
          </p:nvPr>
        </p:nvSpPr>
        <p:spPr>
          <a:xfrm>
            <a:off x="1314450" y="-2892425"/>
            <a:ext cx="10515600" cy="1325563"/>
          </a:xfrm>
          <a:prstGeom prst="rect">
            <a:avLst/>
          </a:prstGeom>
        </p:spPr>
        <p:txBody>
          <a:bodyPr/>
          <a:lstStyle/>
          <a:p>
            <a:r>
              <a:rPr lang="en-US"/>
              <a:t>Click to edit Master title style</a:t>
            </a:r>
            <a:endParaRPr lang="it-IT"/>
          </a:p>
        </p:txBody>
      </p:sp>
    </p:spTree>
    <p:extLst>
      <p:ext uri="{BB962C8B-B14F-4D97-AF65-F5344CB8AC3E}">
        <p14:creationId xmlns:p14="http://schemas.microsoft.com/office/powerpoint/2010/main" val="20210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apositiva titolo">
    <p:bg>
      <p:bgPr>
        <a:solidFill>
          <a:srgbClr val="EFD485"/>
        </a:solidFill>
        <a:effectLst/>
      </p:bgPr>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1B3740AF-E675-42BE-A189-ABCECA1A81AE}"/>
              </a:ext>
            </a:extLst>
          </p:cNvPr>
          <p:cNvSpPr/>
          <p:nvPr userDrawn="1"/>
        </p:nvSpPr>
        <p:spPr>
          <a:xfrm>
            <a:off x="4794736" y="1308294"/>
            <a:ext cx="2602523" cy="24196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51E6DB1A-82C4-4D31-BAD7-53B0226442FB}"/>
              </a:ext>
            </a:extLst>
          </p:cNvPr>
          <p:cNvSpPr/>
          <p:nvPr userDrawn="1"/>
        </p:nvSpPr>
        <p:spPr>
          <a:xfrm>
            <a:off x="0" y="5187462"/>
            <a:ext cx="12192000" cy="10269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5400" b="0" dirty="0">
              <a:solidFill>
                <a:srgbClr val="0B78BD"/>
              </a:solidFill>
              <a:latin typeface="+mn-lt"/>
            </a:endParaRPr>
          </a:p>
        </p:txBody>
      </p:sp>
      <p:sp>
        <p:nvSpPr>
          <p:cNvPr id="11" name="Segnaposto immagine 2">
            <a:extLst>
              <a:ext uri="{FF2B5EF4-FFF2-40B4-BE49-F238E27FC236}">
                <a16:creationId xmlns:a16="http://schemas.microsoft.com/office/drawing/2014/main" id="{9024054E-FC58-4A9F-88D6-B1508DD55DBB}"/>
              </a:ext>
            </a:extLst>
          </p:cNvPr>
          <p:cNvSpPr>
            <a:spLocks noGrp="1"/>
          </p:cNvSpPr>
          <p:nvPr>
            <p:ph type="pic" idx="1"/>
          </p:nvPr>
        </p:nvSpPr>
        <p:spPr>
          <a:xfrm>
            <a:off x="4794737" y="1308294"/>
            <a:ext cx="2602523" cy="241964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12" name="CasellaDiTesto 11">
            <a:extLst>
              <a:ext uri="{FF2B5EF4-FFF2-40B4-BE49-F238E27FC236}">
                <a16:creationId xmlns:a16="http://schemas.microsoft.com/office/drawing/2014/main" id="{9E73A9E7-9566-4807-80F0-C8A8ACDB8D9B}"/>
              </a:ext>
            </a:extLst>
          </p:cNvPr>
          <p:cNvSpPr txBox="1"/>
          <p:nvPr userDrawn="1"/>
        </p:nvSpPr>
        <p:spPr>
          <a:xfrm>
            <a:off x="2559289" y="5285433"/>
            <a:ext cx="7073415" cy="830997"/>
          </a:xfrm>
          <a:prstGeom prst="rect">
            <a:avLst/>
          </a:prstGeom>
          <a:noFill/>
        </p:spPr>
        <p:txBody>
          <a:bodyPr wrap="square" rtlCol="0">
            <a:spAutoFit/>
          </a:bodyPr>
          <a:lstStyle/>
          <a:p>
            <a:pPr algn="ctr"/>
            <a:r>
              <a:rPr lang="it-IT" sz="4800" dirty="0">
                <a:solidFill>
                  <a:srgbClr val="3B3838"/>
                </a:solidFill>
              </a:rPr>
              <a:t>Vote for this session!!</a:t>
            </a:r>
          </a:p>
        </p:txBody>
      </p:sp>
      <p:sp>
        <p:nvSpPr>
          <p:cNvPr id="2" name="Title 1">
            <a:extLst>
              <a:ext uri="{FF2B5EF4-FFF2-40B4-BE49-F238E27FC236}">
                <a16:creationId xmlns:a16="http://schemas.microsoft.com/office/drawing/2014/main" id="{B9D9E8B8-64F5-4140-851E-42BCB6CFA89E}"/>
              </a:ext>
            </a:extLst>
          </p:cNvPr>
          <p:cNvSpPr>
            <a:spLocks noGrp="1"/>
          </p:cNvSpPr>
          <p:nvPr>
            <p:ph type="title"/>
          </p:nvPr>
        </p:nvSpPr>
        <p:spPr>
          <a:xfrm>
            <a:off x="457200" y="-2873375"/>
            <a:ext cx="10515600" cy="1325563"/>
          </a:xfrm>
          <a:prstGeom prst="rect">
            <a:avLst/>
          </a:prstGeom>
        </p:spPr>
        <p:txBody>
          <a:bodyPr/>
          <a:lstStyle/>
          <a:p>
            <a:r>
              <a:rPr lang="en-US"/>
              <a:t>Click to edit Master title style</a:t>
            </a:r>
            <a:endParaRPr lang="it-IT"/>
          </a:p>
        </p:txBody>
      </p:sp>
    </p:spTree>
    <p:extLst>
      <p:ext uri="{BB962C8B-B14F-4D97-AF65-F5344CB8AC3E}">
        <p14:creationId xmlns:p14="http://schemas.microsoft.com/office/powerpoint/2010/main" val="345564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p:bg>
      <p:bgPr>
        <a:solidFill>
          <a:schemeClr val="bg1"/>
        </a:solidFill>
        <a:effectLst/>
      </p:bgPr>
    </p:bg>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A9BBBF5A-31D2-2699-19F4-AA649B4BFB7B}"/>
              </a:ext>
            </a:extLst>
          </p:cNvPr>
          <p:cNvPicPr>
            <a:picLocks noChangeAspect="1"/>
          </p:cNvPicPr>
          <p:nvPr userDrawn="1"/>
        </p:nvPicPr>
        <p:blipFill>
          <a:blip r:embed="rId2">
            <a:extLst>
              <a:ext uri="{BEBA8EAE-BF5A-486C-A8C5-ECC9F3942E4B}">
                <a14:imgProps xmlns:a14="http://schemas.microsoft.com/office/drawing/2010/main">
                  <a14:imgLayer r:embed="rId3">
                    <a14:imgEffect>
                      <a14:artisticGlowEdges/>
                    </a14:imgEffect>
                    <a14:imgEffect>
                      <a14:colorTemperature colorTemp="8800"/>
                    </a14:imgEffect>
                  </a14:imgLayer>
                </a14:imgProps>
              </a:ext>
              <a:ext uri="{28A0092B-C50C-407E-A947-70E740481C1C}">
                <a14:useLocalDpi xmlns:a14="http://schemas.microsoft.com/office/drawing/2010/main" val="0"/>
              </a:ext>
            </a:extLst>
          </a:blip>
          <a:stretch>
            <a:fillRect/>
          </a:stretch>
        </p:blipFill>
        <p:spPr>
          <a:xfrm>
            <a:off x="10450286" y="5023939"/>
            <a:ext cx="1332411" cy="1332411"/>
          </a:xfrm>
          <a:prstGeom prst="rect">
            <a:avLst/>
          </a:prstGeom>
        </p:spPr>
      </p:pic>
      <p:pic>
        <p:nvPicPr>
          <p:cNvPr id="10" name="Picture 9" descr="Yellow and blue symbols">
            <a:extLst>
              <a:ext uri="{FF2B5EF4-FFF2-40B4-BE49-F238E27FC236}">
                <a16:creationId xmlns:a16="http://schemas.microsoft.com/office/drawing/2014/main" id="{F166FFCD-9468-2B31-BCAA-F7AAC91BF12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77440" y="0"/>
            <a:ext cx="9814560" cy="6858000"/>
          </a:xfrm>
          <a:prstGeom prst="rect">
            <a:avLst/>
          </a:prstGeom>
        </p:spPr>
      </p:pic>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a:xfrm>
            <a:off x="9929004" y="6356350"/>
            <a:ext cx="1853693" cy="365125"/>
          </a:xfrm>
          <a:prstGeom prst="rect">
            <a:avLst/>
          </a:prstGeom>
        </p:spPr>
        <p:txBody>
          <a:bodyPr/>
          <a:lstStyle>
            <a:lvl1pPr>
              <a:defRPr/>
            </a:lvl1pPr>
          </a:lstStyle>
          <a:p>
            <a:r>
              <a:rPr lang="it-IT" dirty="0"/>
              <a:t>#</a:t>
            </a:r>
            <a:r>
              <a:rPr lang="it-IT" dirty="0" err="1"/>
              <a:t>AzureDayTorino</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a:xfrm>
            <a:off x="2625634" y="6356350"/>
            <a:ext cx="7879080" cy="365125"/>
          </a:xfrm>
          <a:prstGeom prst="rect">
            <a:avLst/>
          </a:prstGeom>
        </p:spPr>
        <p:txBody>
          <a:bodyPr/>
          <a:lstStyle/>
          <a:p>
            <a:endParaRPr lang="it-IT" dirty="0"/>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hasCustomPrompt="1"/>
          </p:nvPr>
        </p:nvSpPr>
        <p:spPr>
          <a:xfrm>
            <a:off x="2625634" y="316559"/>
            <a:ext cx="9157063" cy="662782"/>
          </a:xfrm>
          <a:prstGeom prst="rect">
            <a:avLst/>
          </a:prstGeom>
        </p:spPr>
        <p:txBody>
          <a:bodyPr vert="horz" lIns="91440" tIns="45720" rIns="91440" bIns="45720" rtlCol="0" anchor="ctr">
            <a:normAutofit/>
          </a:bodyPr>
          <a:lstStyle>
            <a:lvl1pPr algn="ctr">
              <a:defRPr>
                <a:solidFill>
                  <a:srgbClr val="3B3838"/>
                </a:solidFill>
                <a:latin typeface="+mn-lt"/>
              </a:defRPr>
            </a:lvl1pPr>
          </a:lstStyle>
          <a:p>
            <a:r>
              <a:rPr lang="it-IT" dirty="0" err="1"/>
              <a:t>Question</a:t>
            </a:r>
            <a:r>
              <a:rPr lang="it-IT" dirty="0"/>
              <a:t> Time</a:t>
            </a:r>
          </a:p>
        </p:txBody>
      </p:sp>
      <p:pic>
        <p:nvPicPr>
          <p:cNvPr id="5" name="Google Shape;77;p15" descr="photo-1434030216411-0b793f4b4173.jpg">
            <a:extLst>
              <a:ext uri="{FF2B5EF4-FFF2-40B4-BE49-F238E27FC236}">
                <a16:creationId xmlns:a16="http://schemas.microsoft.com/office/drawing/2014/main" id="{722A8524-7FE9-45F2-ADA9-A2F63D65BDF5}"/>
              </a:ext>
            </a:extLst>
          </p:cNvPr>
          <p:cNvPicPr preferRelativeResize="0"/>
          <p:nvPr userDrawn="1"/>
        </p:nvPicPr>
        <p:blipFill rotWithShape="1">
          <a:blip r:embed="rId5">
            <a:alphaModFix/>
          </a:blip>
          <a:srcRect l="28831" r="30600"/>
          <a:stretch/>
        </p:blipFill>
        <p:spPr>
          <a:xfrm>
            <a:off x="0" y="0"/>
            <a:ext cx="2377440" cy="6858000"/>
          </a:xfrm>
          <a:prstGeom prst="rect">
            <a:avLst/>
          </a:prstGeom>
          <a:noFill/>
          <a:ln>
            <a:noFill/>
          </a:ln>
        </p:spPr>
      </p:pic>
    </p:spTree>
    <p:extLst>
      <p:ext uri="{BB962C8B-B14F-4D97-AF65-F5344CB8AC3E}">
        <p14:creationId xmlns:p14="http://schemas.microsoft.com/office/powerpoint/2010/main" val="1986377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p:bg>
      <p:bgPr>
        <a:solidFill>
          <a:srgbClr val="EFD485"/>
        </a:solidFill>
        <a:effectLst/>
      </p:bgPr>
    </p:bg>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10A40383-6BE9-4A38-84CE-E391022B5B4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1552" y="727916"/>
            <a:ext cx="11128896" cy="5814413"/>
          </a:xfrm>
          <a:prstGeom prst="rect">
            <a:avLst/>
          </a:prstGeom>
          <a:effectLst>
            <a:outerShdw dist="50800" dir="5400000" algn="ctr" rotWithShape="0">
              <a:srgbClr val="000000">
                <a:alpha val="16000"/>
              </a:srgbClr>
            </a:outerShdw>
          </a:effectLst>
        </p:spPr>
      </p:pic>
      <p:sp>
        <p:nvSpPr>
          <p:cNvPr id="4" name="Segnaposto titolo 1">
            <a:extLst>
              <a:ext uri="{FF2B5EF4-FFF2-40B4-BE49-F238E27FC236}">
                <a16:creationId xmlns:a16="http://schemas.microsoft.com/office/drawing/2014/main" id="{A6C10EFC-5B15-4541-BF67-29984B125E7D}"/>
              </a:ext>
            </a:extLst>
          </p:cNvPr>
          <p:cNvSpPr>
            <a:spLocks noGrp="1"/>
          </p:cNvSpPr>
          <p:nvPr>
            <p:ph type="title" hasCustomPrompt="1"/>
          </p:nvPr>
        </p:nvSpPr>
        <p:spPr>
          <a:xfrm>
            <a:off x="1118047" y="-3837229"/>
            <a:ext cx="9261565" cy="662782"/>
          </a:xfrm>
          <a:prstGeom prst="rect">
            <a:avLst/>
          </a:prstGeom>
        </p:spPr>
        <p:txBody>
          <a:bodyPr vert="horz" lIns="91440" tIns="45720" rIns="91440" bIns="45720" rtlCol="0" anchor="ctr">
            <a:normAutofit/>
          </a:bodyPr>
          <a:lstStyle>
            <a:lvl1pPr algn="ctr">
              <a:defRPr>
                <a:solidFill>
                  <a:schemeClr val="bg1"/>
                </a:solidFill>
                <a:latin typeface="+mn-lt"/>
              </a:defRPr>
            </a:lvl1pPr>
          </a:lstStyle>
          <a:p>
            <a:r>
              <a:rPr lang="it-IT" dirty="0"/>
              <a:t>Demo</a:t>
            </a:r>
          </a:p>
        </p:txBody>
      </p:sp>
      <p:sp>
        <p:nvSpPr>
          <p:cNvPr id="2" name="TextBox 1">
            <a:extLst>
              <a:ext uri="{FF2B5EF4-FFF2-40B4-BE49-F238E27FC236}">
                <a16:creationId xmlns:a16="http://schemas.microsoft.com/office/drawing/2014/main" id="{A43EA002-27DD-2DF0-5B8E-E5D0488B87F0}"/>
              </a:ext>
            </a:extLst>
          </p:cNvPr>
          <p:cNvSpPr txBox="1"/>
          <p:nvPr userDrawn="1"/>
        </p:nvSpPr>
        <p:spPr>
          <a:xfrm>
            <a:off x="1562100" y="438150"/>
            <a:ext cx="10098348" cy="769441"/>
          </a:xfrm>
          <a:prstGeom prst="rect">
            <a:avLst/>
          </a:prstGeom>
          <a:noFill/>
        </p:spPr>
        <p:txBody>
          <a:bodyPr wrap="square" rtlCol="0">
            <a:spAutoFit/>
          </a:bodyPr>
          <a:lstStyle/>
          <a:p>
            <a:pPr algn="ctr"/>
            <a:r>
              <a:rPr lang="it-IT" sz="4400" kern="1200" dirty="0">
                <a:solidFill>
                  <a:schemeClr val="bg1"/>
                </a:solidFill>
                <a:latin typeface="+mn-lt"/>
                <a:ea typeface="+mj-ea"/>
                <a:cs typeface="+mj-cs"/>
              </a:rPr>
              <a:t>Demo</a:t>
            </a:r>
          </a:p>
        </p:txBody>
      </p:sp>
    </p:spTree>
    <p:extLst>
      <p:ext uri="{BB962C8B-B14F-4D97-AF65-F5344CB8AC3E}">
        <p14:creationId xmlns:p14="http://schemas.microsoft.com/office/powerpoint/2010/main" val="2049727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preserve="1" userDrawn="1">
  <p:cSld name="Title">
    <p:bg>
      <p:bgPr>
        <a:solidFill>
          <a:schemeClr val="bg1"/>
        </a:solidFill>
        <a:effectLst/>
      </p:bgPr>
    </p:bg>
    <p:spTree>
      <p:nvGrpSpPr>
        <p:cNvPr id="1" name="Shape 9"/>
        <p:cNvGrpSpPr/>
        <p:nvPr/>
      </p:nvGrpSpPr>
      <p:grpSpPr>
        <a:xfrm>
          <a:off x="0" y="0"/>
          <a:ext cx="0" cy="0"/>
          <a:chOff x="0" y="0"/>
          <a:chExt cx="0" cy="0"/>
        </a:xfrm>
      </p:grpSpPr>
      <p:pic>
        <p:nvPicPr>
          <p:cNvPr id="3" name="Immagine 2">
            <a:extLst>
              <a:ext uri="{FF2B5EF4-FFF2-40B4-BE49-F238E27FC236}">
                <a16:creationId xmlns:a16="http://schemas.microsoft.com/office/drawing/2014/main" id="{E614E76A-DB37-2759-82D3-7560F8F07AFB}"/>
              </a:ext>
            </a:extLst>
          </p:cNvPr>
          <p:cNvPicPr>
            <a:picLocks noChangeAspect="1"/>
          </p:cNvPicPr>
          <p:nvPr userDrawn="1"/>
        </p:nvPicPr>
        <p:blipFill>
          <a:blip r:embed="rId2">
            <a:extLst>
              <a:ext uri="{BEBA8EAE-BF5A-486C-A8C5-ECC9F3942E4B}">
                <a14:imgProps xmlns:a14="http://schemas.microsoft.com/office/drawing/2010/main">
                  <a14:imgLayer r:embed="rId3">
                    <a14:imgEffect>
                      <a14:artisticGlowEdges/>
                    </a14:imgEffect>
                    <a14:imgEffect>
                      <a14:colorTemperature colorTemp="8800"/>
                    </a14:imgEffect>
                  </a14:imgLayer>
                </a14:imgProps>
              </a:ext>
              <a:ext uri="{28A0092B-C50C-407E-A947-70E740481C1C}">
                <a14:useLocalDpi xmlns:a14="http://schemas.microsoft.com/office/drawing/2010/main" val="0"/>
              </a:ext>
            </a:extLst>
          </a:blip>
          <a:stretch>
            <a:fillRect/>
          </a:stretch>
        </p:blipFill>
        <p:spPr>
          <a:xfrm>
            <a:off x="10698476" y="248859"/>
            <a:ext cx="1332411" cy="1332411"/>
          </a:xfrm>
          <a:prstGeom prst="rect">
            <a:avLst/>
          </a:prstGeom>
        </p:spPr>
      </p:pic>
      <p:sp>
        <p:nvSpPr>
          <p:cNvPr id="4" name="CasellaDiTesto 3">
            <a:extLst>
              <a:ext uri="{FF2B5EF4-FFF2-40B4-BE49-F238E27FC236}">
                <a16:creationId xmlns:a16="http://schemas.microsoft.com/office/drawing/2014/main" id="{E32C6391-BD02-E1A8-6B3B-AFF1CE3F23FD}"/>
              </a:ext>
            </a:extLst>
          </p:cNvPr>
          <p:cNvSpPr txBox="1"/>
          <p:nvPr userDrawn="1"/>
        </p:nvSpPr>
        <p:spPr>
          <a:xfrm>
            <a:off x="2236596" y="1150247"/>
            <a:ext cx="7760677" cy="584775"/>
          </a:xfrm>
          <a:prstGeom prst="rect">
            <a:avLst/>
          </a:prstGeom>
          <a:noFill/>
        </p:spPr>
        <p:txBody>
          <a:bodyPr wrap="square" rtlCol="0">
            <a:spAutoFit/>
          </a:bodyPr>
          <a:lstStyle/>
          <a:p>
            <a:pPr algn="ctr"/>
            <a:r>
              <a:rPr lang="it-IT" sz="3200" dirty="0">
                <a:solidFill>
                  <a:srgbClr val="EFD485"/>
                </a:solidFill>
              </a:rPr>
              <a:t>Platinum Sponsor</a:t>
            </a:r>
          </a:p>
        </p:txBody>
      </p:sp>
      <p:pic>
        <p:nvPicPr>
          <p:cNvPr id="1026" name="Picture 2" descr="Microsoft">
            <a:extLst>
              <a:ext uri="{FF2B5EF4-FFF2-40B4-BE49-F238E27FC236}">
                <a16:creationId xmlns:a16="http://schemas.microsoft.com/office/drawing/2014/main" id="{D3BB2535-1392-4C23-5759-4C1907BA4950}"/>
              </a:ext>
            </a:extLst>
          </p:cNvPr>
          <p:cNvPicPr>
            <a:picLocks noChangeAspect="1" noChangeArrowheads="1"/>
          </p:cNvPicPr>
          <p:nvPr userDrawn="1"/>
        </p:nvPicPr>
        <p:blipFill>
          <a:blip r:embed="rId4">
            <a:alphaModFix/>
            <a:extLst>
              <a:ext uri="{28A0092B-C50C-407E-A947-70E740481C1C}">
                <a14:useLocalDpi xmlns:a14="http://schemas.microsoft.com/office/drawing/2010/main" val="0"/>
              </a:ext>
            </a:extLst>
          </a:blip>
          <a:srcRect/>
          <a:stretch>
            <a:fillRect/>
          </a:stretch>
        </p:blipFill>
        <p:spPr bwMode="auto">
          <a:xfrm>
            <a:off x="4177308" y="1758580"/>
            <a:ext cx="2324052" cy="11620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SC Technology">
            <a:extLst>
              <a:ext uri="{FF2B5EF4-FFF2-40B4-BE49-F238E27FC236}">
                <a16:creationId xmlns:a16="http://schemas.microsoft.com/office/drawing/2014/main" id="{2128AA76-60B4-001D-B5BA-3E2DB5A29910}"/>
              </a:ext>
            </a:extLst>
          </p:cNvPr>
          <p:cNvPicPr>
            <a:picLocks noChangeAspect="1" noChangeArrowheads="1"/>
          </p:cNvPicPr>
          <p:nvPr userDrawn="1"/>
        </p:nvPicPr>
        <p:blipFill>
          <a:blip r:embed="rId5">
            <a:alphaModFix/>
            <a:extLst>
              <a:ext uri="{28A0092B-C50C-407E-A947-70E740481C1C}">
                <a14:useLocalDpi xmlns:a14="http://schemas.microsoft.com/office/drawing/2010/main" val="0"/>
              </a:ext>
            </a:extLst>
          </a:blip>
          <a:srcRect/>
          <a:stretch>
            <a:fillRect/>
          </a:stretch>
        </p:blipFill>
        <p:spPr bwMode="auto">
          <a:xfrm>
            <a:off x="6535972" y="1781256"/>
            <a:ext cx="2223678" cy="1111839"/>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a:extLst>
              <a:ext uri="{FF2B5EF4-FFF2-40B4-BE49-F238E27FC236}">
                <a16:creationId xmlns:a16="http://schemas.microsoft.com/office/drawing/2014/main" id="{72C9EFB4-E3DC-D36E-EE4C-272D764688FB}"/>
              </a:ext>
            </a:extLst>
          </p:cNvPr>
          <p:cNvSpPr txBox="1"/>
          <p:nvPr userDrawn="1"/>
        </p:nvSpPr>
        <p:spPr>
          <a:xfrm>
            <a:off x="2236596" y="3062203"/>
            <a:ext cx="7760677" cy="584775"/>
          </a:xfrm>
          <a:prstGeom prst="rect">
            <a:avLst/>
          </a:prstGeom>
          <a:noFill/>
        </p:spPr>
        <p:txBody>
          <a:bodyPr wrap="square" rtlCol="0">
            <a:spAutoFit/>
          </a:bodyPr>
          <a:lstStyle/>
          <a:p>
            <a:pPr algn="ctr"/>
            <a:r>
              <a:rPr lang="it-IT" sz="3200" dirty="0">
                <a:solidFill>
                  <a:srgbClr val="EFD485"/>
                </a:solidFill>
              </a:rPr>
              <a:t>Technical Sponsor</a:t>
            </a:r>
          </a:p>
        </p:txBody>
      </p:sp>
      <p:pic>
        <p:nvPicPr>
          <p:cNvPr id="1030" name="Picture 6" descr="DotNetCode">
            <a:extLst>
              <a:ext uri="{FF2B5EF4-FFF2-40B4-BE49-F238E27FC236}">
                <a16:creationId xmlns:a16="http://schemas.microsoft.com/office/drawing/2014/main" id="{FC15D550-E442-432B-D4DE-B12B0F5FD966}"/>
              </a:ext>
            </a:extLst>
          </p:cNvPr>
          <p:cNvPicPr>
            <a:picLocks noChangeAspect="1" noChangeArrowheads="1"/>
          </p:cNvPicPr>
          <p:nvPr userDrawn="1"/>
        </p:nvPicPr>
        <p:blipFill>
          <a:blip r:embed="rId6">
            <a:alphaModFix/>
            <a:extLst>
              <a:ext uri="{28A0092B-C50C-407E-A947-70E740481C1C}">
                <a14:useLocalDpi xmlns:a14="http://schemas.microsoft.com/office/drawing/2010/main" val="0"/>
              </a:ext>
            </a:extLst>
          </a:blip>
          <a:srcRect/>
          <a:stretch>
            <a:fillRect/>
          </a:stretch>
        </p:blipFill>
        <p:spPr bwMode="auto">
          <a:xfrm>
            <a:off x="3524978" y="3828594"/>
            <a:ext cx="1564000" cy="782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ticker Mule">
            <a:extLst>
              <a:ext uri="{FF2B5EF4-FFF2-40B4-BE49-F238E27FC236}">
                <a16:creationId xmlns:a16="http://schemas.microsoft.com/office/drawing/2014/main" id="{90E1947C-3A52-C4EA-6590-A114F1DEF4F0}"/>
              </a:ext>
            </a:extLst>
          </p:cNvPr>
          <p:cNvPicPr>
            <a:picLocks noChangeAspect="1" noChangeArrowheads="1"/>
          </p:cNvPicPr>
          <p:nvPr userDrawn="1"/>
        </p:nvPicPr>
        <p:blipFill>
          <a:blip r:embed="rId7">
            <a:alphaModFix/>
            <a:extLst>
              <a:ext uri="{28A0092B-C50C-407E-A947-70E740481C1C}">
                <a14:useLocalDpi xmlns:a14="http://schemas.microsoft.com/office/drawing/2010/main" val="0"/>
              </a:ext>
            </a:extLst>
          </a:blip>
          <a:srcRect/>
          <a:stretch>
            <a:fillRect/>
          </a:stretch>
        </p:blipFill>
        <p:spPr bwMode="auto">
          <a:xfrm>
            <a:off x="3430900" y="4831675"/>
            <a:ext cx="1752156" cy="87607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zure Meetup Torino">
            <a:extLst>
              <a:ext uri="{FF2B5EF4-FFF2-40B4-BE49-F238E27FC236}">
                <a16:creationId xmlns:a16="http://schemas.microsoft.com/office/drawing/2014/main" id="{73026A21-8135-F641-3D2B-9365F94B3DC9}"/>
              </a:ext>
            </a:extLst>
          </p:cNvPr>
          <p:cNvPicPr>
            <a:picLocks noChangeAspect="1" noChangeArrowheads="1"/>
          </p:cNvPicPr>
          <p:nvPr userDrawn="1"/>
        </p:nvPicPr>
        <p:blipFill>
          <a:blip r:embed="rId8">
            <a:alphaModFix/>
            <a:extLst>
              <a:ext uri="{28A0092B-C50C-407E-A947-70E740481C1C}">
                <a14:useLocalDpi xmlns:a14="http://schemas.microsoft.com/office/drawing/2010/main" val="0"/>
              </a:ext>
            </a:extLst>
          </a:blip>
          <a:srcRect/>
          <a:stretch>
            <a:fillRect/>
          </a:stretch>
        </p:blipFill>
        <p:spPr bwMode="auto">
          <a:xfrm>
            <a:off x="5257162" y="3816086"/>
            <a:ext cx="1677676" cy="83883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Torino .NET">
            <a:extLst>
              <a:ext uri="{FF2B5EF4-FFF2-40B4-BE49-F238E27FC236}">
                <a16:creationId xmlns:a16="http://schemas.microsoft.com/office/drawing/2014/main" id="{35D98248-AB12-478D-17B0-9DA5F79F8FC3}"/>
              </a:ext>
            </a:extLst>
          </p:cNvPr>
          <p:cNvPicPr>
            <a:picLocks noChangeAspect="1" noChangeArrowheads="1"/>
          </p:cNvPicPr>
          <p:nvPr userDrawn="1"/>
        </p:nvPicPr>
        <p:blipFill>
          <a:blip r:embed="rId9">
            <a:alphaModFix/>
            <a:extLst>
              <a:ext uri="{28A0092B-C50C-407E-A947-70E740481C1C}">
                <a14:useLocalDpi xmlns:a14="http://schemas.microsoft.com/office/drawing/2010/main" val="0"/>
              </a:ext>
            </a:extLst>
          </a:blip>
          <a:srcRect/>
          <a:stretch>
            <a:fillRect/>
          </a:stretch>
        </p:blipFill>
        <p:spPr bwMode="auto">
          <a:xfrm>
            <a:off x="7103022" y="3846578"/>
            <a:ext cx="1677676" cy="83883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Packt Publishing">
            <a:extLst>
              <a:ext uri="{FF2B5EF4-FFF2-40B4-BE49-F238E27FC236}">
                <a16:creationId xmlns:a16="http://schemas.microsoft.com/office/drawing/2014/main" id="{F2419F5C-C452-710B-B0AD-B6DEC64A2E0C}"/>
              </a:ext>
            </a:extLst>
          </p:cNvPr>
          <p:cNvPicPr>
            <a:picLocks noChangeAspect="1" noChangeArrowheads="1"/>
          </p:cNvPicPr>
          <p:nvPr userDrawn="1"/>
        </p:nvPicPr>
        <p:blipFill>
          <a:blip r:embed="rId10">
            <a:alphaModFix/>
            <a:extLst>
              <a:ext uri="{28A0092B-C50C-407E-A947-70E740481C1C}">
                <a14:useLocalDpi xmlns:a14="http://schemas.microsoft.com/office/drawing/2010/main" val="0"/>
              </a:ext>
            </a:extLst>
          </a:blip>
          <a:srcRect/>
          <a:stretch>
            <a:fillRect/>
          </a:stretch>
        </p:blipFill>
        <p:spPr bwMode="auto">
          <a:xfrm>
            <a:off x="5257162" y="4824032"/>
            <a:ext cx="1677675" cy="83883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JetBrains">
            <a:extLst>
              <a:ext uri="{FF2B5EF4-FFF2-40B4-BE49-F238E27FC236}">
                <a16:creationId xmlns:a16="http://schemas.microsoft.com/office/drawing/2014/main" id="{45C8FAB0-5A19-4FA2-A639-C8EA6B509AF7}"/>
              </a:ext>
            </a:extLst>
          </p:cNvPr>
          <p:cNvPicPr>
            <a:picLocks noChangeAspect="1" noChangeArrowheads="1"/>
          </p:cNvPicPr>
          <p:nvPr userDrawn="1"/>
        </p:nvPicPr>
        <p:blipFill>
          <a:blip r:embed="rId11">
            <a:alphaModFix/>
            <a:extLst>
              <a:ext uri="{28A0092B-C50C-407E-A947-70E740481C1C}">
                <a14:useLocalDpi xmlns:a14="http://schemas.microsoft.com/office/drawing/2010/main" val="0"/>
              </a:ext>
            </a:extLst>
          </a:blip>
          <a:srcRect/>
          <a:stretch>
            <a:fillRect/>
          </a:stretch>
        </p:blipFill>
        <p:spPr bwMode="auto">
          <a:xfrm>
            <a:off x="7103022" y="4885016"/>
            <a:ext cx="1752156" cy="87607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6E16C56-782E-468B-FB94-31162E11800F}"/>
              </a:ext>
            </a:extLst>
          </p:cNvPr>
          <p:cNvSpPr>
            <a:spLocks noGrp="1"/>
          </p:cNvSpPr>
          <p:nvPr>
            <p:ph type="title"/>
          </p:nvPr>
        </p:nvSpPr>
        <p:spPr>
          <a:xfrm>
            <a:off x="81534" y="-4168775"/>
            <a:ext cx="10515600" cy="1325563"/>
          </a:xfrm>
          <a:prstGeom prst="rect">
            <a:avLst/>
          </a:prstGeom>
        </p:spPr>
        <p:txBody>
          <a:bodyPr/>
          <a:lstStyle/>
          <a:p>
            <a:r>
              <a:rPr lang="en-US"/>
              <a:t>Click to edit Master title style</a:t>
            </a:r>
            <a:endParaRPr lang="it-IT"/>
          </a:p>
        </p:txBody>
      </p:sp>
    </p:spTree>
    <p:extLst>
      <p:ext uri="{BB962C8B-B14F-4D97-AF65-F5344CB8AC3E}">
        <p14:creationId xmlns:p14="http://schemas.microsoft.com/office/powerpoint/2010/main" val="3057511357"/>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FD485"/>
        </a:solidFill>
        <a:effectLst/>
      </p:bgPr>
    </p:bg>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8FA54CC7-9A7A-4045-B6C3-58856AE6AEB3}"/>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18255"/>
            <a:ext cx="1332411" cy="1332411"/>
          </a:xfrm>
          <a:prstGeom prst="rect">
            <a:avLst/>
          </a:prstGeom>
        </p:spPr>
      </p:pic>
    </p:spTree>
    <p:extLst>
      <p:ext uri="{BB962C8B-B14F-4D97-AF65-F5344CB8AC3E}">
        <p14:creationId xmlns:p14="http://schemas.microsoft.com/office/powerpoint/2010/main" val="1506542201"/>
      </p:ext>
    </p:extLst>
  </p:cSld>
  <p:clrMap bg1="lt1" tx1="dk1" bg2="lt2" tx2="dk2" accent1="accent1" accent2="accent2" accent3="accent3" accent4="accent4" accent5="accent5" accent6="accent6" hlink="hlink" folHlink="folHlink"/>
  <p:sldLayoutIdLst>
    <p:sldLayoutId id="2147483701" r:id="rId1"/>
    <p:sldLayoutId id="2147483700" r:id="rId2"/>
    <p:sldLayoutId id="2147483707" r:id="rId3"/>
    <p:sldLayoutId id="2147483702" r:id="rId4"/>
    <p:sldLayoutId id="2147483685" r:id="rId5"/>
    <p:sldLayoutId id="2147483706" r:id="rId6"/>
    <p:sldLayoutId id="2147483698" r:id="rId7"/>
    <p:sldLayoutId id="2147483699"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jpg"/><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6.png"/><Relationship Id="rId3" Type="http://schemas.openxmlformats.org/officeDocument/2006/relationships/notesSlide" Target="../notesSlides/notesSlide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lide Title"/>
          <p:cNvSpPr>
            <a:spLocks noGrp="1"/>
          </p:cNvSpPr>
          <p:nvPr>
            <p:ph type="title"/>
          </p:nvPr>
        </p:nvSpPr>
        <p:spPr/>
        <p:txBody>
          <a:bodyPr/>
          <a:lstStyle/>
          <a:p>
            <a:r>
              <a:t>Session Banner - Come configurare in maniera sicura un'architettura utilizzando le risorse di rete di Azure</a:t>
            </a:r>
          </a:p>
        </p:txBody>
      </p:sp>
      <p:pic descr="Visual banner image representing the conference session 'Come configurare in maniera sicura un'architettura utilizzando le risorse di rete di Azure' by Antonio Buonaiuto. This is a decorative element for the presentation." title="Banner for Come configurare in maniera sicura un'architettura utilizzando le risorse di rete di Azure by Antonio Buonaiuto" a:descr="Visual banner image representing the conference session 'Come configurare in maniera sicura un'architettura utilizzando le risorse di rete di Azure' by Antonio Buonaiuto. This is a decorative element for the presentation.">
        <p:nvPicPr>
          <p:cNvPr id="3" name="Banner for Come configurare in maniera sicura un'architettura utilizzando le risorse di rete di Azure by Antonio Buonaiuto" descr="994285.jpeg"/>
          <p:cNvPicPr>
            <a:picLocks noChangeAspect="1"/>
          </p:cNvPicPr>
          <p:nvPr/>
        </p:nvPicPr>
        <p:blipFill>
          <a:blip r:embed="rId2"/>
          <a:stretch>
            <a:fillRect/>
          </a:stretch>
        </p:blipFill>
        <p:spPr>
          <a:xfrm>
            <a:off x="0" y="0"/>
            <a:ext cx="12573000" cy="7562088"/>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Main Session Title"/>
          <p:cNvSpPr>
            <a:spLocks noGrp="1"/>
          </p:cNvSpPr>
          <p:nvPr>
            <p:ph type="title"/>
          </p:nvPr>
        </p:nvSpPr>
        <p:spPr/>
        <p:txBody>
          <a:bodyPr/>
          <a:lstStyle/>
          <a:p>
            <a:r>
              <a:t>Come configurare in maniera sicura un'architettura utilizzando le risorse di rete di Azure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ponsor Section Title"/>
          <p:cNvSpPr>
            <a:spLocks noGrp="1"/>
          </p:cNvSpPr>
          <p:nvPr>
            <p:ph type="title"/>
          </p:nvPr>
        </p:nvSpPr>
        <p:spPr/>
        <p:txBody>
          <a:bodyPr/>
          <a:lstStyle/>
          <a:p>
            <a:r>
              <a:t>Event Sponsors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Main Session Title"/>
          <p:cNvSpPr>
            <a:spLocks noGrp="1"/>
          </p:cNvSpPr>
          <p:nvPr>
            <p:ph type="ctrTitle"/>
          </p:nvPr>
        </p:nvSpPr>
        <p:spPr/>
        <p:txBody>
          <a:bodyPr/>
          <a:lstStyle/>
          <a:p>
            <a:r>
              <a:t>Come configurare in maniera sicura un'architettura utilizzando le risorse di rete di Azure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Demo Section Title"/>
          <p:cNvSpPr>
            <a:spLocks noGrp="1"/>
          </p:cNvSpPr>
          <p:nvPr>
            <p:ph type="title"/>
          </p:nvPr>
        </p:nvSpPr>
        <p:spPr/>
        <p:txBody>
          <a:bodyPr/>
          <a:lstStyle/>
          <a:p>
            <a:r>
              <a:t>Demo: Come configurare in maniera sicura un'architettura utilizzando le risorse di rete di Azure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Questions Section Title"/>
          <p:cNvSpPr>
            <a:spLocks noGrp="1"/>
          </p:cNvSpPr>
          <p:nvPr>
            <p:ph type="title"/>
          </p:nvPr>
        </p:nvSpPr>
        <p:spPr/>
        <p:txBody>
          <a:bodyPr/>
          <a:lstStyle/>
          <a:p>
            <a:r>
              <a:t>Questions &amp; Discussion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title="QR Code - Vote for Come configurare in maniera sicura un'architettura utilizzando le risorse di rete di Azure" descr="Scan this QR code to vote for this session, or visit https://vote.dotnetdev.it/vote/7kjar40q/994285">
        <p:nvPicPr>
          <p:cNvPr id="2" name="QR Code for voting on Come configurare in maniera sicura un'architettura utilizzando le risorse di rete di Azure" descr="temp_voteQr.png"/>
          <p:cNvPicPr>
            <a:picLocks noGrp="1" noChangeAspect="1"/>
          </p:cNvPicPr>
          <p:nvPr>
            <p:ph type="pic" idx="1"/>
          </p:nvPr>
        </p:nvPicPr>
        <p:blipFill>
          <a:blip r:embed="rId2"/>
          <a:srcRect t="3514" b="3514"/>
          <a:stretch>
            <a:fillRect/>
          </a:stretch>
        </p:blipFill>
        <p:spPr/>
      </p:pic>
      <p:sp title="Voting instructions" descr="Encouragement to vote for the session: Come configurare in maniera sicura un'architettura utilizzando le risorse di rete di Azure">
        <p:nvSpPr>
          <p:cNvPr id="3" name="Voting Call to Action"/>
          <p:cNvSpPr>
            <a:spLocks noGrp="1"/>
          </p:cNvSpPr>
          <p:nvPr>
            <p:ph type="title"/>
          </p:nvPr>
        </p:nvSpPr>
        <p:spPr/>
        <p:txBody>
          <a:bodyPr/>
          <a:lstStyle/>
          <a:p>
            <a:r>
              <a:t>Please Vote for This Session</a:t>
            </a:r>
          </a:p>
        </p:txBody>
      </p:sp>
      <p:sp title="Slide Title (Accessibility)" descr="Hidden title: Vote for Session - Come configurare in maniera sicura un'architettura utilizzando le risorse di rete di Azure">
        <p:nvSpPr>
          <p:cNvPr id="4" name="Hidden Accessibility Title"/>
          <p:cNvSpPr txBox="1"/>
          <p:nvPr/>
        </p:nvSpPr>
        <p:spPr>
          <a:xfrm>
            <a:off x="-9144000" y="-914400"/>
            <a:ext cx="7315200" cy="457200"/>
          </a:xfrm>
          <a:prstGeom prst="rect">
            <a:avLst/>
          </a:prstGeom>
          <a:noFill/>
        </p:spPr>
        <p:txBody>
          <a:bodyPr wrap="none">
            <a:spAutoFit/>
          </a:bodyPr>
          <a:lstStyle/>
          <a:p>
            <a:pPr>
              <a:defRPr sz="1200">
                <a:solidFill>
                  <a:srgbClr val="000000"/>
                </a:solidFill>
              </a:defRPr>
            </a:pPr>
            <a:r>
              <a:t>Vote for Session - Come configurare in maniera sicura un'architettura utilizzando le risorse di rete di Azure</a:t>
            </a:r>
          </a:p>
        </p:txBody>
      </p:sp>
    </p:spTree>
  </p:cSld>
  <p:clrMapOvr>
    <a:masterClrMapping/>
  </p:clrMapOvr>
</p:sld>
</file>

<file path=ppt/theme/theme1.xml><?xml version="1.0" encoding="utf-8"?>
<a:theme xmlns:a="http://schemas.openxmlformats.org/drawingml/2006/main" name="Personalizza struttur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FD6131E5EFD16140B6B7F4892B3B1EDF" ma:contentTypeVersion="12" ma:contentTypeDescription="Creare un nuovo documento." ma:contentTypeScope="" ma:versionID="63b5c12633394d46a5e8b3cee073cbf0">
  <xsd:schema xmlns:xsd="http://www.w3.org/2001/XMLSchema" xmlns:xs="http://www.w3.org/2001/XMLSchema" xmlns:p="http://schemas.microsoft.com/office/2006/metadata/properties" xmlns:ns2="d8121912-130d-4688-8a96-8cf2c237709c" xmlns:ns3="cef5da91-0831-42fa-860c-d84acea2b669" targetNamespace="http://schemas.microsoft.com/office/2006/metadata/properties" ma:root="true" ma:fieldsID="965fc1106bbd4197a92925fc0676d25d" ns2:_="" ns3:_="">
    <xsd:import namespace="d8121912-130d-4688-8a96-8cf2c237709c"/>
    <xsd:import namespace="cef5da91-0831-42fa-860c-d84acea2b66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121912-130d-4688-8a96-8cf2c23770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Tag immagine" ma:readOnly="false" ma:fieldId="{5cf76f15-5ced-4ddc-b409-7134ff3c332f}" ma:taxonomyMulti="true" ma:sspId="cb3eaf0a-ec7c-4c5b-b578-2d5a923ed711"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ef5da91-0831-42fa-860c-d84acea2b669"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f9dfd23f-fefb-4f7f-bb4d-3c7d3fc8a426}" ma:internalName="TaxCatchAll" ma:showField="CatchAllData" ma:web="cef5da91-0831-42fa-860c-d84acea2b66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878534-5D58-47CF-96A0-6CC00164F916}">
  <ds:schemaRefs>
    <ds:schemaRef ds:uri="http://schemas.microsoft.com/sharepoint/v3/contenttype/forms"/>
  </ds:schemaRefs>
</ds:datastoreItem>
</file>

<file path=customXml/itemProps2.xml><?xml version="1.0" encoding="utf-8"?>
<ds:datastoreItem xmlns:ds="http://schemas.openxmlformats.org/officeDocument/2006/customXml" ds:itemID="{AF8E5EFD-CAD4-4277-A6A9-F2D818E316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121912-130d-4688-8a96-8cf2c237709c"/>
    <ds:schemaRef ds:uri="cef5da91-0831-42fa-860c-d84acea2b6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5fae8262-b78e-4366-8929-a5d6aac95320}" enabled="1" method="Standard" siteId="{cf36141c-ddd7-45a7-b073-111f66d0b30c}" contentBits="0" removed="0"/>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51</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Personalizza struttura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for Come configurare in maniera sicura un'architettura utilizzando le risorse di rete di Azure</dc:title>
  <dc:creator>Congiu Luca</dc:creator>
  <cp:lastModifiedBy>Ivan Persiani</cp:lastModifiedBy>
  <cp:revision>45</cp:revision>
  <dcterms:created xsi:type="dcterms:W3CDTF">2019-05-12T19:24:58Z</dcterms:created>
  <dcterms:modified xsi:type="dcterms:W3CDTF">2025-09-21T08:42:41Z</dcterms:modified>
  <dc:subject>Conference session: Come configurare in maniera sicura un'architettura utilizzando le risorse di rete di Azure</dc:subject>
</cp:coreProperties>
</file>