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3"/>
  </p:sldMasterIdLst>
  <p:handoutMasterIdLst>
    <p:handoutMasterId r:id="rId4"/>
  </p:handoutMaster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>
        <p:scale>
          <a:sx n="50" d="100"/>
          <a:sy n="50" d="100"/>
        </p:scale>
        <p:origin x="3954" y="13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22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rgbClr val="3B3838"/>
                </a:solidFill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0" r:id="rId2"/>
    <p:sldLayoutId id="2147483707" r:id="rId3"/>
    <p:sldLayoutId id="2147483702" r:id="rId4"/>
    <p:sldLayoutId id="2147483685" r:id="rId5"/>
    <p:sldLayoutId id="2147483706" r:id="rId6"/>
    <p:sldLayoutId id="2147483698" r:id="rId7"/>
    <p:sldLayoutId id="214748369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Personalizza struttura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Congiu Luca</dc:creator>
  <cp:lastModifiedBy>Ivan Persiani</cp:lastModifiedBy>
  <cp:revision>45</cp:revision>
  <dcterms:created xsi:type="dcterms:W3CDTF">2019-05-12T19:24:58Z</dcterms:created>
  <dcterms:modified xsi:type="dcterms:W3CDTF">2025-09-21T08:42:41Z</dcterms:modified>
</cp:coreProperties>
</file>