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'Dai comandi naturali all’automazione: Azure MCP Server in azione'. The session is presented by: Andrea Ceroni.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'Dai comandi naturali all’automazione: Azure MCP Server in azione'. Presented by: Andrea Ceroni.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'Dai comandi naturali all’automazione: Azure MCP Server in azione'. Session description: Azure MCP Server consente agli agenti AI di "dialogare" con le risorse Azure e di eseguire operazioni sensibili al contesto della risorsa stessa. Ad esempio, fare query su SQL Azure in linguaggio natu....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'Dai comandi naturali all’automazione: Azure MCP Server in azione'.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'Dai comandi naturali all’automazione: Azure MCP Server in azione'.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'Dai comandi naturali all’automazione: Azure MCP Server in azione'. Ask audience to scan the QR code or visit https://vote.dotnetdev.it/vote/7kjar40q/1018975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Dai comandi naturali all’automazione: Azure MCP Server in azione</a:t>
            </a:r>
          </a:p>
        </p:txBody>
      </p:sp>
      <p:pic>
        <p:nvPicPr>
          <p:cNvPr id="3" name="Banner for Dai comandi naturali all’automazione: Azure MCP Server in azione by Andrea Ceroni" descr="101897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 comandi naturali all’automazione: Azure MCP Server in azione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 comandi naturali all’automazione: Azure MCP Server in azione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Dai comandi naturali all’automazione: Azure MCP Server in azione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Dai comandi naturali all’automazione: Azure MCP Server in azion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Dai comandi naturali all’automazione: Azure MCP Server in azione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332</Words>
  <Application>Microsoft Office PowerPoint</Application>
  <PresentationFormat>Widescreen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Dai comandi naturali all’automazione: Azure MCP Server in azione</vt:lpstr>
      <vt:lpstr>Dai comandi naturali all’automazione: Azure MCP Server in azione</vt:lpstr>
      <vt:lpstr>Event Sponsors</vt:lpstr>
      <vt:lpstr>Dai comandi naturali all’automazione: Azure MCP Server in azione</vt:lpstr>
      <vt:lpstr>Demo: Dai comandi naturali all’automazione: Azure MCP Server in azione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Dai comandi naturali all’automazione: Azure MCP Server in azione</dc:title>
  <dc:subject>Conference session: Dai comandi naturali all’automazione: Azure MCP Server in azione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2025-10-01T16:22:55Z</dcterms:modified>
</cp:coreProperties>
</file>