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'Building Intelligent Agents with Azure AI Foundry'. The session is presented by: Rezwanur Rahman.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'Building Intelligent Agents with Azure AI Foundry'. Presented by: Rezwanur Rahman.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'Building Intelligent Agents with Azure AI Foundry'. Session description: In this session, I will showcase how to build production-grade agentic systems using Azure AI Foundry – Microsoft’s unified platform for accelerating AI development. We’ll walk through the process of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'Building Intelligent Agents with Azure AI Foundry'.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'Building Intelligent Agents with Azure AI Foundry'.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'Building Intelligent Agents with Azure AI Foundry'. Ask audience to scan the QR code or visit https://vote.dotnetdev.it/vote/7kjar40q/1021352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Building Intelligent Agents with Azure AI Foundry</a:t>
            </a:r>
          </a:p>
        </p:txBody>
      </p:sp>
      <p:pic>
        <p:nvPicPr>
          <p:cNvPr id="3" name="Banner for Building Intelligent Agents with Azure AI Foundry by Rezwanur Rahman" descr="102135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Intelligent Agents with Azure AI Foundry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Intelligent Agents with Azure AI Foundry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Building Intelligent Agents with Azure AI Foundry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Building Intelligent Agents with Azure AI Foundry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Building Intelligent Agents with Azure AI Foundry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294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Building Intelligent Agents with Azure AI Foundry</vt:lpstr>
      <vt:lpstr>Building Intelligent Agents with Azure AI Foundry</vt:lpstr>
      <vt:lpstr>Event Sponsors</vt:lpstr>
      <vt:lpstr>Building Intelligent Agents with Azure AI Foundry</vt:lpstr>
      <vt:lpstr>Demo: Building Intelligent Agents with Azure AI Foundry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Building Intelligent Agents with Azure AI Foundry</dc:title>
  <dc:subject>Conference session: Building Intelligent Agents with Azure AI Foundry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2025-10-01T16:22:33Z</dcterms:modified>
</cp:coreProperties>
</file>