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93" d="100"/>
          <a:sy n="93" d="100"/>
        </p:scale>
        <p:origin x="390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'AI BOT for GenZ'. The session is presented by: Andrea Tosato.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'AI BOT for GenZ'. Presented by: Andrea Tosato.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'AI BOT for GenZ'. Session description: Come possiamo aiutare a migliorare la customer experience e invogliare le persone ad essere focalizzate in un sistema intelligente?_x000D_</a:t>
            </a:r>
          </a:p>
          <a:p>
            <a:r>
              <a:t>_x000D_</a:t>
            </a:r>
          </a:p>
          <a:p>
            <a:r>
              <a:t>Vediamo dalle basi come implementare un sistema intelligente con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'AI BOT for GenZ'.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'AI BOT for GenZ'.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'AI BOT for GenZ'. Ask audience to scan the QR code or visit https://vote.dotnetdev.it/vote/7kjar40q/1025258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AI BOT for GenZ</a:t>
            </a:r>
          </a:p>
        </p:txBody>
      </p:sp>
      <p:pic>
        <p:nvPicPr>
          <p:cNvPr id="3" name="Banner for AI BOT for GenZ by Andrea Tosato" descr="102525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BOT for GenZ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BOT for GenZ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AI BOT for GenZ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AI BOT for GenZ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AI BOT for GenZ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263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AI BOT for GenZ</vt:lpstr>
      <vt:lpstr>AI BOT for GenZ</vt:lpstr>
      <vt:lpstr>Event Sponsors</vt:lpstr>
      <vt:lpstr>AI BOT for GenZ</vt:lpstr>
      <vt:lpstr>Demo: AI BOT for GenZ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AI BOT for GenZ</dc:title>
  <dc:subject>Conference session: AI BOT for GenZ</dc:subject>
  <dc:creator>Congiu Luca</dc:creator>
  <cp:lastModifiedBy>Ivan Persiani</cp:lastModifiedBy>
  <cp:revision>42</cp:revision>
  <dcterms:created xsi:type="dcterms:W3CDTF">2019-05-12T19:24:58Z</dcterms:created>
  <dcterms:modified xsi:type="dcterms:W3CDTF">2025-10-01T16:24:09Z</dcterms:modified>
</cp:coreProperties>
</file>