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3"/>
    <p:sldMasterId id="2147483720" r:id="rId4"/>
    <p:sldMasterId id="2147483708" r:id="rId5"/>
    <p:sldMasterId id="2147483672" r:id="rId6"/>
    <p:sldMasterId id="2147483684" r:id="rId7"/>
  </p:sldMasterIdLst>
  <p:notesMasterIdLst>
    <p:notesMasterId r:id="rId15"/>
  </p:notesMasterIdLst>
  <p:handoutMasterIdLst>
    <p:handoutMasterId r:id="rId16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FD485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286C2-40CF-4B70-95C4-2BE6995C30D5}" v="55" dt="2023-09-23T11:34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034" autoAdjust="0"/>
  </p:normalViewPr>
  <p:slideViewPr>
    <p:cSldViewPr snapToGrid="0">
      <p:cViewPr varScale="1">
        <p:scale>
          <a:sx n="93" d="100"/>
          <a:sy n="93" d="100"/>
        </p:scale>
        <p:origin x="390" y="4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5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'Ottavi" userId="cc80c60a-c19b-49bc-90b8-3f48842d83ae" providerId="ADAL" clId="{F3B286C2-40CF-4B70-95C4-2BE6995C30D5}"/>
    <pc:docChg chg="undo custSel addSld delSld modSld addMainMaster delMainMaster modMainMaster">
      <pc:chgData name="Leonardo D'Ottavi" userId="cc80c60a-c19b-49bc-90b8-3f48842d83ae" providerId="ADAL" clId="{F3B286C2-40CF-4B70-95C4-2BE6995C30D5}" dt="2023-09-23T11:35:39.106" v="126" actId="115"/>
      <pc:docMkLst>
        <pc:docMk/>
      </pc:docMkLst>
      <pc:sldChg chg="addSp delSp modSp mod setBg">
        <pc:chgData name="Leonardo D'Ottavi" userId="cc80c60a-c19b-49bc-90b8-3f48842d83ae" providerId="ADAL" clId="{F3B286C2-40CF-4B70-95C4-2BE6995C30D5}" dt="2023-09-23T11:35:39.106" v="126" actId="115"/>
        <pc:sldMkLst>
          <pc:docMk/>
          <pc:sldMk cId="4048011530" sldId="256"/>
        </pc:sldMkLst>
        <pc:spChg chg="mod">
          <ac:chgData name="Leonardo D'Ottavi" userId="cc80c60a-c19b-49bc-90b8-3f48842d83ae" providerId="ADAL" clId="{F3B286C2-40CF-4B70-95C4-2BE6995C30D5}" dt="2023-09-23T11:35:30.329" v="124" actId="1076"/>
          <ac:spMkLst>
            <pc:docMk/>
            <pc:sldMk cId="4048011530" sldId="256"/>
            <ac:spMk id="2" creationId="{EE9FFB28-0C5E-7BC5-B50D-B2BFD36B73C2}"/>
          </ac:spMkLst>
        </pc:spChg>
        <pc:spChg chg="mod">
          <ac:chgData name="Leonardo D'Ottavi" userId="cc80c60a-c19b-49bc-90b8-3f48842d83ae" providerId="ADAL" clId="{F3B286C2-40CF-4B70-95C4-2BE6995C30D5}" dt="2023-09-23T11:35:39.106" v="126" actId="115"/>
          <ac:spMkLst>
            <pc:docMk/>
            <pc:sldMk cId="4048011530" sldId="256"/>
            <ac:spMk id="4" creationId="{85EEF748-57F5-4028-90F4-77E329679381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9" creationId="{47942995-B07F-4636-9A06-C6A104B260A8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6" creationId="{B81933D1-5615-42C7-9C0B-4EB7105CCE2D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8" creationId="{19C9EAEA-39D0-4B0E-A0EB-51E7B26740B1}"/>
          </ac:spMkLst>
        </pc:spChg>
        <pc:grpChg chg="add del">
          <ac:chgData name="Leonardo D'Ottavi" userId="cc80c60a-c19b-49bc-90b8-3f48842d83ae" providerId="ADAL" clId="{F3B286C2-40CF-4B70-95C4-2BE6995C30D5}" dt="2023-09-23T08:53:08.428" v="6" actId="26606"/>
          <ac:grpSpMkLst>
            <pc:docMk/>
            <pc:sldMk cId="4048011530" sldId="256"/>
            <ac:grpSpMk id="11" creationId="{032D8612-31EB-44CF-A1D0-14FD4C705424}"/>
          </ac:grpSpMkLst>
        </pc:grpChg>
        <pc:picChg chg="add del mod">
          <ac:chgData name="Leonardo D'Ottavi" userId="cc80c60a-c19b-49bc-90b8-3f48842d83ae" providerId="ADAL" clId="{F3B286C2-40CF-4B70-95C4-2BE6995C30D5}" dt="2023-09-23T08:52:47.876" v="4" actId="478"/>
          <ac:picMkLst>
            <pc:docMk/>
            <pc:sldMk cId="4048011530" sldId="256"/>
            <ac:picMk id="5" creationId="{510B7F1B-952A-898F-4BFB-AF51BD8F95D8}"/>
          </ac:picMkLst>
        </pc:picChg>
        <pc:picChg chg="add del mod">
          <ac:chgData name="Leonardo D'Ottavi" userId="cc80c60a-c19b-49bc-90b8-3f48842d83ae" providerId="ADAL" clId="{F3B286C2-40CF-4B70-95C4-2BE6995C30D5}" dt="2023-09-23T11:15:49.017" v="21"/>
          <ac:picMkLst>
            <pc:docMk/>
            <pc:sldMk cId="4048011530" sldId="256"/>
            <ac:picMk id="5" creationId="{707BAE5A-D956-FA4D-4E3E-95F954469688}"/>
          </ac:picMkLst>
        </pc:picChg>
      </pc:sldChg>
      <pc:sldChg chg="add del">
        <pc:chgData name="Leonardo D'Ottavi" userId="cc80c60a-c19b-49bc-90b8-3f48842d83ae" providerId="ADAL" clId="{F3B286C2-40CF-4B70-95C4-2BE6995C30D5}" dt="2023-09-23T08:54:50.429" v="10" actId="47"/>
        <pc:sldMkLst>
          <pc:docMk/>
          <pc:sldMk cId="1221883348" sldId="258"/>
        </pc:sldMkLst>
      </pc:sldChg>
      <pc:sldChg chg="new del">
        <pc:chgData name="Leonardo D'Ottavi" userId="cc80c60a-c19b-49bc-90b8-3f48842d83ae" providerId="ADAL" clId="{F3B286C2-40CF-4B70-95C4-2BE6995C30D5}" dt="2023-09-23T08:54:49.926" v="9" actId="680"/>
        <pc:sldMkLst>
          <pc:docMk/>
          <pc:sldMk cId="3601049623" sldId="265"/>
        </pc:sldMkLst>
      </pc:sldChg>
      <pc:sldMasterChg chg="modSp del mod delSldLayout">
        <pc:chgData name="Leonardo D'Ottavi" userId="cc80c60a-c19b-49bc-90b8-3f48842d83ae" providerId="ADAL" clId="{F3B286C2-40CF-4B70-95C4-2BE6995C30D5}" dt="2023-09-23T08:59:26.125" v="19" actId="6013"/>
        <pc:sldMasterMkLst>
          <pc:docMk/>
          <pc:sldMasterMk cId="726891007" sldId="2147483660"/>
        </pc:sldMasterMkLst>
        <pc:picChg chg="mod">
          <ac:chgData name="Leonardo D'Ottavi" userId="cc80c60a-c19b-49bc-90b8-3f48842d83ae" providerId="ADAL" clId="{F3B286C2-40CF-4B70-95C4-2BE6995C30D5}" dt="2023-09-23T08:59:01.779" v="18" actId="1076"/>
          <ac:picMkLst>
            <pc:docMk/>
            <pc:sldMasterMk cId="726891007" sldId="2147483660"/>
            <ac:picMk id="9" creationId="{21EBF50F-5D1D-409E-88D8-03D976F8D979}"/>
          </ac:picMkLst>
        </pc:pic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480192911" sldId="2147483661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27681546" sldId="2147483662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2962498" sldId="2147483663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05686122" sldId="2147483664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42878811" sldId="2147483665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865327877" sldId="2147483666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929452542" sldId="2147483667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92963263" sldId="2147483668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15223914" sldId="2147483669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755338564" sldId="2147483670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052932651" sldId="2147483671"/>
          </pc:sldLayoutMkLst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1:57.740" v="99" actId="207"/>
        <pc:sldMasterMkLst>
          <pc:docMk/>
          <pc:sldMasterMk cId="3523896855" sldId="2147483672"/>
        </pc:sldMasterMkLst>
        <pc:spChg chg="mod">
          <ac:chgData name="Leonardo D'Ottavi" userId="cc80c60a-c19b-49bc-90b8-3f48842d83ae" providerId="ADAL" clId="{F3B286C2-40CF-4B70-95C4-2BE6995C30D5}" dt="2023-09-23T11:31:12.607" v="90" actId="207"/>
          <ac:spMkLst>
            <pc:docMk/>
            <pc:sldMasterMk cId="3523896855" sldId="2147483672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31:15.863" v="91" actId="207"/>
          <ac:spMkLst>
            <pc:docMk/>
            <pc:sldMasterMk cId="3523896855" sldId="2147483672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20:26.665" v="38" actId="692"/>
          <ac:spMkLst>
            <pc:docMk/>
            <pc:sldMasterMk cId="3523896855" sldId="2147483672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1:21.199" v="92" actId="207"/>
          <pc:sldLayoutMkLst>
            <pc:docMk/>
            <pc:sldMasterMk cId="3523896855" sldId="2147483672"/>
            <pc:sldLayoutMk cId="2658953610" sldId="2147483673"/>
          </pc:sldLayoutMkLst>
          <pc:spChg chg="mod">
            <ac:chgData name="Leonardo D'Ottavi" userId="cc80c60a-c19b-49bc-90b8-3f48842d83ae" providerId="ADAL" clId="{F3B286C2-40CF-4B70-95C4-2BE6995C30D5}" dt="2023-09-23T11:31:21.199" v="92" actId="207"/>
            <ac:spMkLst>
              <pc:docMk/>
              <pc:sldMasterMk cId="3523896855" sldId="2147483672"/>
              <pc:sldLayoutMk cId="2658953610" sldId="2147483673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28.012" v="93" actId="207"/>
          <pc:sldLayoutMkLst>
            <pc:docMk/>
            <pc:sldMasterMk cId="3523896855" sldId="2147483672"/>
            <pc:sldLayoutMk cId="2246832400" sldId="2147483675"/>
          </pc:sldLayoutMkLst>
          <pc:spChg chg="mod">
            <ac:chgData name="Leonardo D'Ottavi" userId="cc80c60a-c19b-49bc-90b8-3f48842d83ae" providerId="ADAL" clId="{F3B286C2-40CF-4B70-95C4-2BE6995C30D5}" dt="2023-09-23T11:31:28.012" v="93" actId="207"/>
            <ac:spMkLst>
              <pc:docMk/>
              <pc:sldMasterMk cId="3523896855" sldId="2147483672"/>
              <pc:sldLayoutMk cId="2246832400" sldId="2147483675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34.099" v="95" actId="207"/>
          <pc:sldLayoutMkLst>
            <pc:docMk/>
            <pc:sldMasterMk cId="3523896855" sldId="2147483672"/>
            <pc:sldLayoutMk cId="2819150805" sldId="2147483680"/>
          </pc:sldLayoutMkLst>
          <pc:spChg chg="mod">
            <ac:chgData name="Leonardo D'Ottavi" userId="cc80c60a-c19b-49bc-90b8-3f48842d83ae" providerId="ADAL" clId="{F3B286C2-40CF-4B70-95C4-2BE6995C30D5}" dt="2023-09-23T11:31:34.099" v="95" actId="207"/>
            <ac:spMkLst>
              <pc:docMk/>
              <pc:sldMasterMk cId="3523896855" sldId="2147483672"/>
              <pc:sldLayoutMk cId="2819150805" sldId="2147483680"/>
              <ac:spMk id="2" creationId="{2E577963-0FD6-4635-A1A8-B7BCF35F3DB8}"/>
            </ac:spMkLst>
          </pc:spChg>
          <pc:spChg chg="mod">
            <ac:chgData name="Leonardo D'Ottavi" userId="cc80c60a-c19b-49bc-90b8-3f48842d83ae" providerId="ADAL" clId="{F3B286C2-40CF-4B70-95C4-2BE6995C30D5}" dt="2023-09-23T11:31:31.978" v="94" actId="207"/>
            <ac:spMkLst>
              <pc:docMk/>
              <pc:sldMasterMk cId="3523896855" sldId="2147483672"/>
              <pc:sldLayoutMk cId="2819150805" sldId="2147483680"/>
              <ac:spMk id="9" creationId="{3F1D8162-967F-491C-8075-478356124555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57.740" v="99" actId="207"/>
          <pc:sldLayoutMkLst>
            <pc:docMk/>
            <pc:sldMasterMk cId="3523896855" sldId="2147483672"/>
            <pc:sldLayoutMk cId="1392561704" sldId="2147483681"/>
          </pc:sldLayoutMkLst>
          <pc:spChg chg="mod">
            <ac:chgData name="Leonardo D'Ottavi" userId="cc80c60a-c19b-49bc-90b8-3f48842d83ae" providerId="ADAL" clId="{F3B286C2-40CF-4B70-95C4-2BE6995C30D5}" dt="2023-09-23T11:31:57.740" v="99" actId="207"/>
            <ac:spMkLst>
              <pc:docMk/>
              <pc:sldMasterMk cId="3523896855" sldId="2147483672"/>
              <pc:sldLayoutMk cId="1392561704" sldId="2147483681"/>
              <ac:spMk id="2" creationId="{025C9793-0D22-47FF-B7AF-15663D5AAA52}"/>
            </ac:spMkLst>
          </pc:spChg>
          <pc:spChg chg="mod">
            <ac:chgData name="Leonardo D'Ottavi" userId="cc80c60a-c19b-49bc-90b8-3f48842d83ae" providerId="ADAL" clId="{F3B286C2-40CF-4B70-95C4-2BE6995C30D5}" dt="2023-09-23T11:31:54.352" v="98" actId="207"/>
            <ac:spMkLst>
              <pc:docMk/>
              <pc:sldMasterMk cId="3523896855" sldId="2147483672"/>
              <pc:sldLayoutMk cId="1392561704" sldId="2147483681"/>
              <ac:spMk id="9" creationId="{E5B1B50D-5827-411C-8C68-4B6FEA76FB1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41.509" v="97" actId="207"/>
          <pc:sldLayoutMkLst>
            <pc:docMk/>
            <pc:sldMasterMk cId="3523896855" sldId="2147483672"/>
            <pc:sldLayoutMk cId="2805963765" sldId="2147483683"/>
          </pc:sldLayoutMkLst>
          <pc:spChg chg="mod">
            <ac:chgData name="Leonardo D'Ottavi" userId="cc80c60a-c19b-49bc-90b8-3f48842d83ae" providerId="ADAL" clId="{F3B286C2-40CF-4B70-95C4-2BE6995C30D5}" dt="2023-09-23T11:31:41.509" v="97" actId="207"/>
            <ac:spMkLst>
              <pc:docMk/>
              <pc:sldMasterMk cId="3523896855" sldId="2147483672"/>
              <pc:sldLayoutMk cId="2805963765" sldId="2147483683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1:39.079" v="96" actId="207"/>
            <ac:spMkLst>
              <pc:docMk/>
              <pc:sldMasterMk cId="3523896855" sldId="2147483672"/>
              <pc:sldLayoutMk cId="2805963765" sldId="2147483683"/>
              <ac:spMk id="6" creationId="{9EE02F72-0479-433E-8790-EFB53CB0BF09}"/>
            </ac:spMkLst>
          </pc:spChg>
        </pc:sldLayoutChg>
      </pc:sldMasterChg>
      <pc:sldMasterChg chg="setBg modSldLayout">
        <pc:chgData name="Leonardo D'Ottavi" userId="cc80c60a-c19b-49bc-90b8-3f48842d83ae" providerId="ADAL" clId="{F3B286C2-40CF-4B70-95C4-2BE6995C30D5}" dt="2023-09-23T11:34:53.575" v="121" actId="478"/>
        <pc:sldMasterMkLst>
          <pc:docMk/>
          <pc:sldMasterMk cId="1506542201" sldId="2147483684"/>
        </pc:sldMasterMkLst>
        <pc:sldLayoutChg chg="setBg">
          <pc:chgData name="Leonardo D'Ottavi" userId="cc80c60a-c19b-49bc-90b8-3f48842d83ae" providerId="ADAL" clId="{F3B286C2-40CF-4B70-95C4-2BE6995C30D5}" dt="2023-09-23T11:21:06.859" v="42"/>
          <pc:sldLayoutMkLst>
            <pc:docMk/>
            <pc:sldMasterMk cId="1506542201" sldId="2147483684"/>
            <pc:sldLayoutMk cId="3455647092" sldId="2147483685"/>
          </pc:sldLayoutMkLst>
        </pc:sldLayoutChg>
        <pc:sldLayoutChg chg="modSp mod">
          <pc:chgData name="Leonardo D'Ottavi" userId="cc80c60a-c19b-49bc-90b8-3f48842d83ae" providerId="ADAL" clId="{F3B286C2-40CF-4B70-95C4-2BE6995C30D5}" dt="2023-09-23T11:32:54.554" v="107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Leonardo D'Ottavi" userId="cc80c60a-c19b-49bc-90b8-3f48842d83ae" providerId="ADAL" clId="{F3B286C2-40CF-4B70-95C4-2BE6995C30D5}" dt="2023-09-23T11:32:54.554" v="107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</pc:sldLayoutChg>
        <pc:sldLayoutChg chg="setBg">
          <pc:chgData name="Leonardo D'Ottavi" userId="cc80c60a-c19b-49bc-90b8-3f48842d83ae" providerId="ADAL" clId="{F3B286C2-40CF-4B70-95C4-2BE6995C30D5}" dt="2023-09-23T11:22:12.274" v="52"/>
          <pc:sldLayoutMkLst>
            <pc:docMk/>
            <pc:sldMasterMk cId="1506542201" sldId="2147483684"/>
            <pc:sldLayoutMk cId="2049727950" sldId="2147483698"/>
          </pc:sldLayoutMkLst>
        </pc:sldLayoutChg>
        <pc:sldLayoutChg chg="addSp delSp modSp mod">
          <pc:chgData name="Leonardo D'Ottavi" userId="cc80c60a-c19b-49bc-90b8-3f48842d83ae" providerId="ADAL" clId="{F3B286C2-40CF-4B70-95C4-2BE6995C30D5}" dt="2023-09-23T11:34:53.575" v="121" actId="478"/>
          <pc:sldLayoutMkLst>
            <pc:docMk/>
            <pc:sldMasterMk cId="1506542201" sldId="2147483684"/>
            <pc:sldLayoutMk cId="3057511357" sldId="2147483699"/>
          </pc:sldLayoutMkLst>
          <pc:spChg chg="del mod">
            <ac:chgData name="Leonardo D'Ottavi" userId="cc80c60a-c19b-49bc-90b8-3f48842d83ae" providerId="ADAL" clId="{F3B286C2-40CF-4B70-95C4-2BE6995C30D5}" dt="2023-09-23T11:34:53.575" v="121" actId="478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5" creationId="{13CBCB05-3F96-488C-A71D-1C49D39D012A}"/>
            </ac:picMkLst>
          </pc:picChg>
          <pc:picChg chg="del">
            <ac:chgData name="Leonardo D'Ottavi" userId="cc80c60a-c19b-49bc-90b8-3f48842d83ae" providerId="ADAL" clId="{F3B286C2-40CF-4B70-95C4-2BE6995C30D5}" dt="2023-09-23T11:33:35.485" v="112" actId="478"/>
            <ac:picMkLst>
              <pc:docMk/>
              <pc:sldMasterMk cId="1506542201" sldId="2147483684"/>
              <pc:sldLayoutMk cId="3057511357" sldId="2147483699"/>
              <ac:picMk id="6" creationId="{BCFE3653-3022-AF1D-CEB6-20C642CC08FB}"/>
            </ac:picMkLst>
          </pc:picChg>
          <pc:picChg chg="del">
            <ac:chgData name="Leonardo D'Ottavi" userId="cc80c60a-c19b-49bc-90b8-3f48842d83ae" providerId="ADAL" clId="{F3B286C2-40CF-4B70-95C4-2BE6995C30D5}" dt="2023-09-23T11:33:34.674" v="111" actId="478"/>
            <ac:picMkLst>
              <pc:docMk/>
              <pc:sldMasterMk cId="1506542201" sldId="2147483684"/>
              <pc:sldLayoutMk cId="3057511357" sldId="2147483699"/>
              <ac:picMk id="7" creationId="{3500FD08-C7F9-B0DB-C8EA-A4870A530AB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8" creationId="{B7AAAA29-488D-26E0-5D4E-036F1B6BA569}"/>
            </ac:picMkLst>
          </pc:picChg>
          <pc:picChg chg="add del mod ord">
            <ac:chgData name="Leonardo D'Ottavi" userId="cc80c60a-c19b-49bc-90b8-3f48842d83ae" providerId="ADAL" clId="{F3B286C2-40CF-4B70-95C4-2BE6995C30D5}" dt="2023-09-23T11:34:20.161" v="117" actId="478"/>
            <ac:picMkLst>
              <pc:docMk/>
              <pc:sldMasterMk cId="1506542201" sldId="2147483684"/>
              <pc:sldLayoutMk cId="3057511357" sldId="2147483699"/>
              <ac:picMk id="9" creationId="{0A74BF77-E666-619A-329F-226F989948B9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" creationId="{F7C3ECC6-7999-20CB-1E73-DCD3410AB03C}"/>
            </ac:picMkLst>
          </pc:picChg>
          <pc:picChg chg="del">
            <ac:chgData name="Leonardo D'Ottavi" userId="cc80c60a-c19b-49bc-90b8-3f48842d83ae" providerId="ADAL" clId="{F3B286C2-40CF-4B70-95C4-2BE6995C30D5}" dt="2023-09-23T11:34:03.722" v="116" actId="478"/>
            <ac:picMkLst>
              <pc:docMk/>
              <pc:sldMasterMk cId="1506542201" sldId="2147483684"/>
              <pc:sldLayoutMk cId="3057511357" sldId="2147483699"/>
              <ac:picMk id="11" creationId="{2BC806B2-3C63-4BEF-AAE6-CFCC7F13DAED}"/>
            </ac:picMkLst>
          </pc:picChg>
          <pc:picChg chg="add mod ord">
            <ac:chgData name="Leonardo D'Ottavi" userId="cc80c60a-c19b-49bc-90b8-3f48842d83ae" providerId="ADAL" clId="{F3B286C2-40CF-4B70-95C4-2BE6995C30D5}" dt="2023-09-23T11:34:39.363" v="119" actId="167"/>
            <ac:picMkLst>
              <pc:docMk/>
              <pc:sldMasterMk cId="1506542201" sldId="2147483684"/>
              <pc:sldLayoutMk cId="3057511357" sldId="2147483699"/>
              <ac:picMk id="13" creationId="{3632B38E-D157-58A9-D1D0-BB83C584B10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4" creationId="{62A7FEF5-5484-4C20-8138-09038258F2A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5" creationId="{81682E7F-7038-D848-6158-8EC32D01FCC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21" creationId="{C8E6F388-7C62-4230-8DC6-8218AD2A8014}"/>
            </ac:picMkLst>
          </pc:picChg>
          <pc:picChg chg="del">
            <ac:chgData name="Leonardo D'Ottavi" userId="cc80c60a-c19b-49bc-90b8-3f48842d83ae" providerId="ADAL" clId="{F3B286C2-40CF-4B70-95C4-2BE6995C30D5}" dt="2023-09-23T11:33:32.913" v="109" actId="478"/>
            <ac:picMkLst>
              <pc:docMk/>
              <pc:sldMasterMk cId="1506542201" sldId="2147483684"/>
              <pc:sldLayoutMk cId="3057511357" sldId="2147483699"/>
              <ac:picMk id="1026" creationId="{AF9AE9A5-9D37-424D-BBCD-42A0D138F4AF}"/>
            </ac:picMkLst>
          </pc:picChg>
          <pc:picChg chg="del">
            <ac:chgData name="Leonardo D'Ottavi" userId="cc80c60a-c19b-49bc-90b8-3f48842d83ae" providerId="ADAL" clId="{F3B286C2-40CF-4B70-95C4-2BE6995C30D5}" dt="2023-09-23T11:33:33.768" v="110" actId="478"/>
            <ac:picMkLst>
              <pc:docMk/>
              <pc:sldMasterMk cId="1506542201" sldId="2147483684"/>
              <pc:sldLayoutMk cId="3057511357" sldId="2147483699"/>
              <ac:picMk id="1028" creationId="{08063242-8DA3-4351-8A3E-762F76211B3C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42" creationId="{92F69BD2-A13C-4E1D-8485-4376D40F6587}"/>
            </ac:picMkLst>
          </pc:picChg>
        </pc:sldLayoutChg>
        <pc:sldLayoutChg chg="addSp delSp modSp mod setBg">
          <pc:chgData name="Leonardo D'Ottavi" userId="cc80c60a-c19b-49bc-90b8-3f48842d83ae" providerId="ADAL" clId="{F3B286C2-40CF-4B70-95C4-2BE6995C30D5}" dt="2023-09-23T11:30:38.058" v="88" actId="107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eonardo D'Ottavi" userId="cc80c60a-c19b-49bc-90b8-3f48842d83ae" providerId="ADAL" clId="{F3B286C2-40CF-4B70-95C4-2BE6995C30D5}" dt="2023-09-23T11:30:38.058" v="88" actId="1076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add del mod ord">
            <ac:chgData name="Leonardo D'Ottavi" userId="cc80c60a-c19b-49bc-90b8-3f48842d83ae" providerId="ADAL" clId="{F3B286C2-40CF-4B70-95C4-2BE6995C30D5}" dt="2023-09-23T11:29:29.218" v="76" actId="478"/>
            <ac:picMkLst>
              <pc:docMk/>
              <pc:sldMasterMk cId="1506542201" sldId="2147483684"/>
              <pc:sldLayoutMk cId="3929018980" sldId="2147483700"/>
              <ac:picMk id="3" creationId="{D3ACC163-4A48-8675-DE68-4D95FA977B00}"/>
            </ac:picMkLst>
          </pc:picChg>
          <pc:picChg chg="del mod">
            <ac:chgData name="Leonardo D'Ottavi" userId="cc80c60a-c19b-49bc-90b8-3f48842d83ae" providerId="ADAL" clId="{F3B286C2-40CF-4B70-95C4-2BE6995C30D5}" dt="2023-09-23T11:23:59.771" v="57" actId="478"/>
            <ac:picMkLst>
              <pc:docMk/>
              <pc:sldMasterMk cId="1506542201" sldId="2147483684"/>
              <pc:sldLayoutMk cId="3929018980" sldId="2147483700"/>
              <ac:picMk id="4" creationId="{2768BF0B-EC18-42A2-B7AD-CA6343F741BC}"/>
            </ac:picMkLst>
          </pc:picChg>
          <pc:picChg chg="add del mod">
            <ac:chgData name="Leonardo D'Ottavi" userId="cc80c60a-c19b-49bc-90b8-3f48842d83ae" providerId="ADAL" clId="{F3B286C2-40CF-4B70-95C4-2BE6995C30D5}" dt="2023-09-23T11:29:41.922" v="78"/>
            <ac:picMkLst>
              <pc:docMk/>
              <pc:sldMasterMk cId="1506542201" sldId="2147483684"/>
              <pc:sldLayoutMk cId="3929018980" sldId="2147483700"/>
              <ac:picMk id="6" creationId="{09DA9C14-2973-5726-300E-F6BEB0B9C7BA}"/>
            </ac:picMkLst>
          </pc:picChg>
          <pc:picChg chg="add mod ord modCrop">
            <ac:chgData name="Leonardo D'Ottavi" userId="cc80c60a-c19b-49bc-90b8-3f48842d83ae" providerId="ADAL" clId="{F3B286C2-40CF-4B70-95C4-2BE6995C30D5}" dt="2023-09-23T11:30:32.347" v="87" actId="167"/>
            <ac:picMkLst>
              <pc:docMk/>
              <pc:sldMasterMk cId="1506542201" sldId="2147483684"/>
              <pc:sldLayoutMk cId="3929018980" sldId="2147483700"/>
              <ac:picMk id="8" creationId="{5A6189CE-B4AF-6F03-F047-C74B0067860F}"/>
            </ac:picMkLst>
          </pc:picChg>
        </pc:sldLayoutChg>
        <pc:sldLayoutChg chg="modSp mod">
          <pc:chgData name="Leonardo D'Ottavi" userId="cc80c60a-c19b-49bc-90b8-3f48842d83ae" providerId="ADAL" clId="{F3B286C2-40CF-4B70-95C4-2BE6995C30D5}" dt="2023-09-23T11:21:29.156" v="47" actId="207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eonardo D'Ottavi" userId="cc80c60a-c19b-49bc-90b8-3f48842d83ae" providerId="ADAL" clId="{F3B286C2-40CF-4B70-95C4-2BE6995C30D5}" dt="2023-09-23T11:21:15.437" v="44" actId="20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mod">
            <ac:chgData name="Leonardo D'Ottavi" userId="cc80c60a-c19b-49bc-90b8-3f48842d83ae" providerId="ADAL" clId="{F3B286C2-40CF-4B70-95C4-2BE6995C30D5}" dt="2023-09-23T11:21:29.156" v="47" actId="207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mod">
            <ac:chgData name="Leonardo D'Ottavi" userId="cc80c60a-c19b-49bc-90b8-3f48842d83ae" providerId="ADAL" clId="{F3B286C2-40CF-4B70-95C4-2BE6995C30D5}" dt="2023-09-23T11:21:19.984" v="46" actId="207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42.275" v="49" actId="207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eonardo D'Ottavi" userId="cc80c60a-c19b-49bc-90b8-3f48842d83ae" providerId="ADAL" clId="{F3B286C2-40CF-4B70-95C4-2BE6995C30D5}" dt="2023-09-23T11:21:42.275" v="49" actId="207"/>
            <ac:spMkLst>
              <pc:docMk/>
              <pc:sldMasterMk cId="1506542201" sldId="2147483684"/>
              <pc:sldLayoutMk cId="779238613" sldId="2147483704"/>
              <ac:spMk id="10" creationId="{72F75EAC-49A5-42C5-A41A-271C74B54F7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35.503" v="48" actId="207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eonardo D'Ottavi" userId="cc80c60a-c19b-49bc-90b8-3f48842d83ae" providerId="ADAL" clId="{F3B286C2-40CF-4B70-95C4-2BE6995C30D5}" dt="2023-09-23T11:21:35.503" v="48" actId="207"/>
            <ac:spMkLst>
              <pc:docMk/>
              <pc:sldMasterMk cId="1506542201" sldId="2147483684"/>
              <pc:sldLayoutMk cId="2400484775" sldId="2147483705"/>
              <ac:spMk id="10" creationId="{72F75EAC-49A5-42C5-A41A-271C74B54F74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2:02.469" v="51" actId="207"/>
          <pc:sldLayoutMkLst>
            <pc:docMk/>
            <pc:sldMasterMk cId="1506542201" sldId="2147483684"/>
            <pc:sldLayoutMk cId="1986377511" sldId="2147483706"/>
          </pc:sldLayoutMkLst>
          <pc:spChg chg="mod">
            <ac:chgData name="Leonardo D'Ottavi" userId="cc80c60a-c19b-49bc-90b8-3f48842d83ae" providerId="ADAL" clId="{F3B286C2-40CF-4B70-95C4-2BE6995C30D5}" dt="2023-09-23T11:22:02.469" v="51" actId="207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1:52.652" v="50" actId="207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eonardo D'Ottavi" userId="cc80c60a-c19b-49bc-90b8-3f48842d83ae" providerId="ADAL" clId="{F3B286C2-40CF-4B70-95C4-2BE6995C30D5}" dt="2023-09-23T11:21:52.652" v="50" actId="207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</pc:sldLayoutChg>
        <pc:sldLayoutChg chg="modSp setBg">
          <pc:chgData name="Leonardo D'Ottavi" userId="cc80c60a-c19b-49bc-90b8-3f48842d83ae" providerId="ADAL" clId="{F3B286C2-40CF-4B70-95C4-2BE6995C30D5}" dt="2023-09-23T11:22:27.752" v="54" actId="207"/>
          <pc:sldLayoutMkLst>
            <pc:docMk/>
            <pc:sldMasterMk cId="1506542201" sldId="2147483684"/>
            <pc:sldLayoutMk cId="869139193" sldId="2147483732"/>
          </pc:sldLayoutMkLst>
          <pc:spChg chg="mod">
            <ac:chgData name="Leonardo D'Ottavi" userId="cc80c60a-c19b-49bc-90b8-3f48842d83ae" providerId="ADAL" clId="{F3B286C2-40CF-4B70-95C4-2BE6995C30D5}" dt="2023-09-23T11:22:27.752" v="54" actId="207"/>
            <ac:spMkLst>
              <pc:docMk/>
              <pc:sldMasterMk cId="1506542201" sldId="2147483684"/>
              <pc:sldLayoutMk cId="869139193" sldId="2147483732"/>
              <ac:spMk id="4" creationId="{A6C10EFC-5B15-4541-BF67-29984B125E7D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14.820" v="102" actId="207"/>
        <pc:sldMasterMkLst>
          <pc:docMk/>
          <pc:sldMasterMk cId="3940922668" sldId="2147483708"/>
        </pc:sldMasterMkLst>
        <pc:spChg chg="mod">
          <ac:chgData name="Leonardo D'Ottavi" userId="cc80c60a-c19b-49bc-90b8-3f48842d83ae" providerId="ADAL" clId="{F3B286C2-40CF-4B70-95C4-2BE6995C30D5}" dt="2023-09-23T11:19:52.067" v="33" actId="207"/>
          <ac:spMkLst>
            <pc:docMk/>
            <pc:sldMasterMk cId="3940922668" sldId="2147483708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54.037" v="34" actId="207"/>
          <ac:spMkLst>
            <pc:docMk/>
            <pc:sldMasterMk cId="3940922668" sldId="2147483708"/>
            <ac:spMk id="3" creationId="{C821791A-A567-4377-ABF1-F28ADCB7524D}"/>
          </ac:spMkLst>
        </pc:spChg>
        <pc:picChg chg="mod">
          <ac:chgData name="Leonardo D'Ottavi" userId="cc80c60a-c19b-49bc-90b8-3f48842d83ae" providerId="ADAL" clId="{F3B286C2-40CF-4B70-95C4-2BE6995C30D5}" dt="2023-09-23T11:19:47.937" v="32" actId="1076"/>
          <ac:picMkLst>
            <pc:docMk/>
            <pc:sldMasterMk cId="3940922668" sldId="2147483708"/>
            <ac:picMk id="8" creationId="{CC7B11A8-B49B-4B10-A7C4-40A2FA2540ED}"/>
          </ac:picMkLst>
        </pc:picChg>
        <pc:sldLayoutChg chg="modSp mod">
          <pc:chgData name="Leonardo D'Ottavi" userId="cc80c60a-c19b-49bc-90b8-3f48842d83ae" providerId="ADAL" clId="{F3B286C2-40CF-4B70-95C4-2BE6995C30D5}" dt="2023-09-23T11:30:55.761" v="89" actId="207"/>
          <pc:sldLayoutMkLst>
            <pc:docMk/>
            <pc:sldMasterMk cId="3940922668" sldId="2147483708"/>
            <pc:sldLayoutMk cId="429126648" sldId="2147483711"/>
          </pc:sldLayoutMkLst>
          <pc:spChg chg="mod">
            <ac:chgData name="Leonardo D'Ottavi" userId="cc80c60a-c19b-49bc-90b8-3f48842d83ae" providerId="ADAL" clId="{F3B286C2-40CF-4B70-95C4-2BE6995C30D5}" dt="2023-09-23T11:30:55.761" v="89" actId="207"/>
            <ac:spMkLst>
              <pc:docMk/>
              <pc:sldMasterMk cId="3940922668" sldId="2147483708"/>
              <pc:sldLayoutMk cId="429126648" sldId="2147483711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14.820" v="102" actId="207"/>
          <pc:sldLayoutMkLst>
            <pc:docMk/>
            <pc:sldMasterMk cId="3940922668" sldId="2147483708"/>
            <pc:sldLayoutMk cId="3179626725" sldId="2147483715"/>
          </pc:sldLayoutMkLst>
          <pc:spChg chg="mod">
            <ac:chgData name="Leonardo D'Ottavi" userId="cc80c60a-c19b-49bc-90b8-3f48842d83ae" providerId="ADAL" clId="{F3B286C2-40CF-4B70-95C4-2BE6995C30D5}" dt="2023-09-23T11:32:14.820" v="102" actId="207"/>
            <ac:spMkLst>
              <pc:docMk/>
              <pc:sldMasterMk cId="3940922668" sldId="2147483708"/>
              <pc:sldLayoutMk cId="3179626725" sldId="2147483715"/>
              <ac:spMk id="5" creationId="{52777D80-3793-46C5-9B6B-BF992CAF3CCE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07.025" v="101" actId="207"/>
          <pc:sldLayoutMkLst>
            <pc:docMk/>
            <pc:sldMasterMk cId="3940922668" sldId="2147483708"/>
            <pc:sldLayoutMk cId="1762056854" sldId="2147483719"/>
          </pc:sldLayoutMkLst>
          <pc:spChg chg="mod">
            <ac:chgData name="Leonardo D'Ottavi" userId="cc80c60a-c19b-49bc-90b8-3f48842d83ae" providerId="ADAL" clId="{F3B286C2-40CF-4B70-95C4-2BE6995C30D5}" dt="2023-09-23T11:32:07.025" v="101" actId="207"/>
            <ac:spMkLst>
              <pc:docMk/>
              <pc:sldMasterMk cId="3940922668" sldId="2147483708"/>
              <pc:sldLayoutMk cId="1762056854" sldId="2147483719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2:04.850" v="100" actId="207"/>
            <ac:spMkLst>
              <pc:docMk/>
              <pc:sldMasterMk cId="3940922668" sldId="2147483708"/>
              <pc:sldLayoutMk cId="1762056854" sldId="2147483719"/>
              <ac:spMk id="6" creationId="{9EE02F72-0479-433E-8790-EFB53CB0BF09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43.498" v="106" actId="207"/>
        <pc:sldMasterMkLst>
          <pc:docMk/>
          <pc:sldMasterMk cId="3529241926" sldId="2147483720"/>
        </pc:sldMasterMkLst>
        <pc:spChg chg="mod">
          <ac:chgData name="Leonardo D'Ottavi" userId="cc80c60a-c19b-49bc-90b8-3f48842d83ae" providerId="ADAL" clId="{F3B286C2-40CF-4B70-95C4-2BE6995C30D5}" dt="2023-09-23T11:19:15.818" v="29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25.180" v="30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18:07.457" v="23" actId="207"/>
          <ac:spMkLst>
            <pc:docMk/>
            <pc:sldMasterMk cId="3529241926" sldId="2147483720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2:30.171" v="103" actId="207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eonardo D'Ottavi" userId="cc80c60a-c19b-49bc-90b8-3f48842d83ae" providerId="ADAL" clId="{F3B286C2-40CF-4B70-95C4-2BE6995C30D5}" dt="2023-09-23T11:32:30.171" v="103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35.330" v="104" actId="20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eonardo D'Ottavi" userId="cc80c60a-c19b-49bc-90b8-3f48842d83ae" providerId="ADAL" clId="{F3B286C2-40CF-4B70-95C4-2BE6995C30D5}" dt="2023-09-23T11:32:35.330" v="104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3.498" v="106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eonardo D'Ottavi" userId="cc80c60a-c19b-49bc-90b8-3f48842d83ae" providerId="ADAL" clId="{F3B286C2-40CF-4B70-95C4-2BE6995C30D5}" dt="2023-09-23T11:32:43.498" v="106" actId="207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0.078" v="105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eonardo D'Ottavi" userId="cc80c60a-c19b-49bc-90b8-3f48842d83ae" providerId="ADAL" clId="{F3B286C2-40CF-4B70-95C4-2BE6995C30D5}" dt="2023-09-23T11:32:40.078" v="105" actId="207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  <pc:sldMasterChg chg="add del mod addSldLayout delSldLayout modSldLayout">
        <pc:chgData name="Leonardo D'Ottavi" userId="cc80c60a-c19b-49bc-90b8-3f48842d83ae" providerId="ADAL" clId="{F3B286C2-40CF-4B70-95C4-2BE6995C30D5}" dt="2023-09-23T08:58:06.969" v="12" actId="2890"/>
        <pc:sldMasterMkLst>
          <pc:docMk/>
          <pc:sldMasterMk cId="3588694336" sldId="2147483733"/>
        </pc:sldMasterMkLst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947201338" sldId="2147483734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667675601" sldId="2147483735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278896490" sldId="2147483736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78978948" sldId="2147483737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412766327" sldId="2147483738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293885111" sldId="2147483739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516120824" sldId="2147483740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752621662" sldId="2147483741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431778329" sldId="2147483742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995215210" sldId="2147483743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646462221" sldId="214748374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01/10/2025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C294-2F5E-402F-ADF7-7076FF27C349}" type="datetimeFigureOut">
              <a:rPr lang="it-IT" smtClean="0"/>
              <a:t>01/10/2025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0288A-C98E-4CBE-B69D-C060B2E07BE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21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'Collega i tuoi servizi ad un LLM con Semantic Kernel e OpenAPI'. The session is presented by: Marco Minerva.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'Collega i tuoi servizi ad un LLM con Semantic Kernel e OpenAPI'. Presented by: Marco Minerva.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'Collega i tuoi servizi ad un LLM con Semantic Kernel e OpenAPI'. Session description: Sai che puoi trasformare qualsiasi API in un agente AI capace di interagire automaticamente con i suoi endpoint? Tutti sappiamo quanto è importante documentare i nostri servizi Web usando OpenAPI. Ma 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'Collega i tuoi servizi ad un LLM con Semantic Kernel e OpenAPI'.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'Collega i tuoi servizi ad un LLM con Semantic Kernel e OpenAPI'.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'Collega i tuoi servizi ad un LLM con Semantic Kernel e OpenAPI'. Ask audience to scan the QR code or visit https://vote.dotnetdev.it/vote/7kjar40q/1025488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51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35644"/>
            <a:ext cx="7812800" cy="31339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4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9634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243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Titolo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EDCFE-2CDD-6133-F929-5516C5D6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-28924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8312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1289756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3B3838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3B3838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  <a:ln>
            <a:solidFill>
              <a:srgbClr val="EFD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srgbClr val="0B78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2559289" y="5285433"/>
            <a:ext cx="7073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Vote for this session!!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9E8B8-64F5-4140-851E-42BCB6CF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733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192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D1460AA-79FC-1465-E8FD-4F3AAE4322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AzureDayTorino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AzureDayTorino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88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8047" y="-3837229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EA002-27DD-2DF0-5B8E-E5D0488B87F0}"/>
              </a:ext>
            </a:extLst>
          </p:cNvPr>
          <p:cNvSpPr txBox="1"/>
          <p:nvPr userDrawn="1"/>
        </p:nvSpPr>
        <p:spPr>
          <a:xfrm>
            <a:off x="1562100" y="438150"/>
            <a:ext cx="10098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977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8" y="1735022"/>
            <a:ext cx="4488506" cy="224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26" y="1783485"/>
            <a:ext cx="4294650" cy="21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353080" y="4107475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60" y="490840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31" y="4868915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18" y="488964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73" y="4871163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7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8" y="1735022"/>
            <a:ext cx="4488506" cy="224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26" y="1783485"/>
            <a:ext cx="4294650" cy="21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353080" y="4107475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60" y="490840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31" y="4868915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18" y="488964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73" y="4871163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42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microsoft.com/office/2007/relationships/hdphoto" Target="../media/hdphoto3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3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3" r:id="rId8"/>
    <p:sldLayoutId id="214748374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8" name="Immagine 7" descr="Immagine che contiene Elementi grafici, schizzo, disegno, arte&#10;&#10;Descrizione generata automaticamente">
            <a:extLst>
              <a:ext uri="{FF2B5EF4-FFF2-40B4-BE49-F238E27FC236}">
                <a16:creationId xmlns:a16="http://schemas.microsoft.com/office/drawing/2014/main" id="{EAE4BD8E-E654-B24C-24AA-93EDFE39A3D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4693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7533540-83EF-C4E6-9100-721A8C3452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6" y="0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>
              <a:lumMod val="25000"/>
            </a:schemeClr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EFD4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B383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B3838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B3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Collega i tuoi servizi ad un LLM con Semantic Kernel e OpenAPI</a:t>
            </a:r>
          </a:p>
        </p:txBody>
      </p:sp>
      <p:pic>
        <p:nvPicPr>
          <p:cNvPr id="3" name="Banner for Collega i tuoi servizi ad un LLM con Semantic Kernel e OpenAPI by Marco Minerva" descr="102548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Collega i tuoi servizi ad un LLM con Semantic Kernel e OpenAPI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Collega i tuoi servizi ad un LLM con Semantic Kernel e OpenAPI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Collega i tuoi servizi ad un LLM con Semantic Kernel e OpenAPI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Collega i tuoi servizi ad un LLM con Semantic Kernel e OpenAPI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514" b="3514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Collega i tuoi servizi ad un LLM con Semantic Kernel e OpenAPI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Torin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D48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131E5EFD16140B6B7F4892B3B1EDF" ma:contentTypeVersion="12" ma:contentTypeDescription="Creare un nuovo documento." ma:contentTypeScope="" ma:versionID="63b5c12633394d46a5e8b3cee073cbf0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965fc1106bbd4197a92925fc0676d25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878534-5D58-47CF-96A0-6CC00164F9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8E5EFD-CAD4-4277-A6A9-F2D818E31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350</Words>
  <Application>Microsoft Office PowerPoint</Application>
  <PresentationFormat>Widescreen</PresentationFormat>
  <Paragraphs>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Arial</vt:lpstr>
      <vt:lpstr>Calibri</vt:lpstr>
      <vt:lpstr>Segoe UI</vt:lpstr>
      <vt:lpstr>1_Personalizza struttura</vt:lpstr>
      <vt:lpstr>4_Tema di Office</vt:lpstr>
      <vt:lpstr>3_Tema di Office</vt:lpstr>
      <vt:lpstr>2_Tema di Office</vt:lpstr>
      <vt:lpstr>Personalizza struttura</vt:lpstr>
      <vt:lpstr>Session Banner - Collega i tuoi servizi ad un LLM con Semantic Kernel e OpenAPI</vt:lpstr>
      <vt:lpstr>Collega i tuoi servizi ad un LLM con Semantic Kernel e OpenAPI</vt:lpstr>
      <vt:lpstr>Event Sponsors</vt:lpstr>
      <vt:lpstr>Collega i tuoi servizi ad un LLM con Semantic Kernel e OpenAPI</vt:lpstr>
      <vt:lpstr>Demo: Collega i tuoi servizi ad un LLM con Semantic Kernel e OpenAPI</vt:lpstr>
      <vt:lpstr>Questions &amp; Discussion</vt:lpstr>
      <vt:lpstr>Please Vote for This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Collega i tuoi servizi ad un LLM con Semantic Kernel e OpenAPI</dc:title>
  <dc:subject>Conference session: Collega i tuoi servizi ad un LLM con Semantic Kernel e OpenAPI</dc:subject>
  <dc:creator>Congiu Luca</dc:creator>
  <cp:lastModifiedBy>Ivan Persiani</cp:lastModifiedBy>
  <cp:revision>42</cp:revision>
  <dcterms:created xsi:type="dcterms:W3CDTF">2019-05-12T19:24:58Z</dcterms:created>
  <dcterms:modified xsi:type="dcterms:W3CDTF">2025-10-01T16:23:47Z</dcterms:modified>
</cp:coreProperties>
</file>