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3"/>
    <p:sldMasterId id="2147483720" r:id="rId4"/>
    <p:sldMasterId id="2147483708" r:id="rId5"/>
    <p:sldMasterId id="2147483672" r:id="rId6"/>
    <p:sldMasterId id="2147483684" r:id="rId7"/>
  </p:sldMasterIdLst>
  <p:notesMasterIdLst>
    <p:notesMasterId r:id="rId15"/>
  </p:notesMasterIdLst>
  <p:handoutMasterIdLst>
    <p:handoutMasterId r:id="rId16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 varScale="1">
        <p:scale>
          <a:sx n="93" d="100"/>
          <a:sy n="93" d="100"/>
        </p:scale>
        <p:origin x="390" y="4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Master" Target="slideMasters/slideMaster5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01/10/2025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C294-2F5E-402F-ADF7-7076FF27C349}" type="datetimeFigureOut">
              <a:rPr lang="it-IT" smtClean="0"/>
              <a:t>01/10/2025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288A-C98E-4CBE-B69D-C060B2E07BE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2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'GitHub Copilot: not only vibe coding'. The session is presented by: Lorenzo Barbieri.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'GitHub Copilot: not only vibe coding'. Presented by: Lorenzo Barbieri.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'GitHub Copilot: not only vibe coding'. Session description: GitHub Copilot received a lot of updates in the lates months: Agentic mode, MCP support, new IDEs, new integrations._x000D_</a:t>
            </a:r>
          </a:p>
          <a:p>
            <a:r>
              <a:t>Let's see how to use these great tools together to go from vibe coding to AI-power....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'GitHub Copilot: not only vibe coding'.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'GitHub Copilot: not only vibe coding'.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'GitHub Copilot: not only vibe coding'. Ask audience to scan the QR code or visit https://vote.dotnetdev.it/vote/7kjar40q/1025781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51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4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634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243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8312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srgbClr val="0B78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192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AzureDayTorino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8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77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7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4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microsoft.com/office/2007/relationships/hdphoto" Target="../media/hdphoto3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3" r:id="rId8"/>
    <p:sldLayoutId id="214748374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GitHub Copilot: not only vibe coding</a:t>
            </a:r>
          </a:p>
        </p:txBody>
      </p:sp>
      <p:pic>
        <p:nvPicPr>
          <p:cNvPr id="3" name="Banner for GitHub Copilot: not only vibe coding by Lorenzo Barbieri" descr="102578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Copilot: not only vibe coding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GitHub Copilot: not only vibe coding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GitHub Copilot: not only vibe coding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GitHub Copilot: not only vibe coding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4" b="3514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GitHub Copilot: not only vibe coding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304</Words>
  <Application>Microsoft Office PowerPoint</Application>
  <PresentationFormat>Widescreen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Segoe UI</vt:lpstr>
      <vt:lpstr>1_Personalizza struttura</vt:lpstr>
      <vt:lpstr>4_Tema di Office</vt:lpstr>
      <vt:lpstr>3_Tema di Office</vt:lpstr>
      <vt:lpstr>2_Tema di Office</vt:lpstr>
      <vt:lpstr>Personalizza struttura</vt:lpstr>
      <vt:lpstr>Session Banner - GitHub Copilot: not only vibe coding</vt:lpstr>
      <vt:lpstr>GitHub Copilot: not only vibe coding</vt:lpstr>
      <vt:lpstr>Event Sponsors</vt:lpstr>
      <vt:lpstr>GitHub Copilot: not only vibe coding</vt:lpstr>
      <vt:lpstr>Demo: GitHub Copilot: not only vibe coding</vt:lpstr>
      <vt:lpstr>Questions &amp; Discussion</vt:lpstr>
      <vt:lpstr>Please Vote for This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GitHub Copilot: not only vibe coding</dc:title>
  <dc:subject>Conference session: GitHub Copilot: not only vibe coding</dc:subject>
  <dc:creator>Congiu Luca</dc:creator>
  <cp:lastModifiedBy>Ivan Persiani</cp:lastModifiedBy>
  <cp:revision>42</cp:revision>
  <dcterms:created xsi:type="dcterms:W3CDTF">2019-05-12T19:24:58Z</dcterms:created>
  <dcterms:modified xsi:type="dcterms:W3CDTF">2025-10-01T16:23:22Z</dcterms:modified>
</cp:coreProperties>
</file>