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'Observability al massimo su Azure!'. The session is presented by: Giulio Sciarappa.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'Observability al massimo su Azure!'. Presented by: Giulio Sciarappa.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'Observability al massimo su Azure!'. Session description: In questa sessione vedremo le ultime novità nel mondo del monitoraggio e dell’observability presentate negli ultimi mesi._x000D_</a:t>
            </a:r>
          </a:p>
          <a:p>
            <a:r>
              <a:t>_x000D_</a:t>
            </a:r>
          </a:p>
          <a:p>
            <a:r>
              <a:t>Sicuro di conoscere tutti gli strumenti che Azure ti mette a disposizione?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'Observability al massimo su Azure!'.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'Observability al massimo su Azure!'.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'Observability al massimo su Azure!'. Ask audience to scan the QR code or visit https://vote.dotnetdev.it/vote/7kjar40q/1028554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Observability al massimo su Azure!</a:t>
            </a:r>
          </a:p>
        </p:txBody>
      </p:sp>
      <p:pic>
        <p:nvPicPr>
          <p:cNvPr id="3" name="Banner for Observability al massimo su Azure! by Giulio Sciarappa" descr="1028554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al massimo su Azure!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Observability al massimo su Azure!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Observability al massimo su Azure!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Observability al massimo su Azure!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Observability al massimo su Azure!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281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Observability al massimo su Azure!</vt:lpstr>
      <vt:lpstr>Observability al massimo su Azure!</vt:lpstr>
      <vt:lpstr>Event Sponsors</vt:lpstr>
      <vt:lpstr>Observability al massimo su Azure!</vt:lpstr>
      <vt:lpstr>Demo: Observability al massimo su Azure!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Observability al massimo su Azure!</dc:title>
  <dc:subject>Conference session: Observability al massimo su Azure!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2025-10-01T16:25:52Z</dcterms:modified>
</cp:coreProperties>
</file>