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93" d="100"/>
          <a:sy n="93" d="100"/>
        </p:scale>
        <p:origin x="390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'AI e Azure Governance: innovazione e rischio, due facce della stessa medaglia'. The session is presented by: Francesco Molfese.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'AI e Azure Governance: innovazione e rischio, due facce della stessa medaglia'. Presented by: Francesco Molfese.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'AI e Azure Governance: innovazione e rischio, due facce della stessa medaglia'. Session description: Nel percorso verso la trasformazione digitale, la governance degli ambienti IT ibridi e multi-cloud è fondamentale per garantire sicurezza, conformità, controllo dei costi e agilità operativa. Paralle....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'AI e Azure Governance: innovazione e rischio, due facce della stessa medaglia'.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'AI e Azure Governance: innovazione e rischio, due facce della stessa medaglia'.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'AI e Azure Governance: innovazione e rischio, due facce della stessa medaglia'. Ask audience to scan the QR code or visit https://vote.dotnetdev.it/vote/7kjar40q/984738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AI e Azure Governance: innovazione e rischio, due facce della stessa medaglia</a:t>
            </a:r>
          </a:p>
        </p:txBody>
      </p:sp>
      <p:pic>
        <p:nvPicPr>
          <p:cNvPr id="3" name="Banner for AI e Azure Governance: innovazione e rischio, due facce della stessa medaglia by Francesco Molfese" descr="98473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e Azure Governance: innovazione e rischio, due facce della stessa medaglia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e Azure Governance: innovazione e rischio, due facce della stessa medaglia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AI e Azure Governance: innovazione e rischio, due facce della stessa medaglia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AI e Azure Governance: innovazione e rischio, due facce della stessa medaglia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AI e Azure Governance: innovazione e rischio, due facce della stessa medaglia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370</Words>
  <Application>Microsoft Office PowerPoint</Application>
  <PresentationFormat>Widescreen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AI e Azure Governance: innovazione e rischio, due facce della stessa medaglia</vt:lpstr>
      <vt:lpstr>AI e Azure Governance: innovazione e rischio, due facce della stessa medaglia</vt:lpstr>
      <vt:lpstr>Event Sponsors</vt:lpstr>
      <vt:lpstr>AI e Azure Governance: innovazione e rischio, due facce della stessa medaglia</vt:lpstr>
      <vt:lpstr>Demo: AI e Azure Governance: innovazione e rischio, due facce della stessa medaglia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AI e Azure Governance: innovazione e rischio, due facce della stessa medaglia</dc:title>
  <dc:subject>Conference session: AI e Azure Governance: innovazione e rischio, due facce della stessa medaglia</dc:subject>
  <dc:creator>Congiu Luca</dc:creator>
  <cp:lastModifiedBy>Ivan Persiani</cp:lastModifiedBy>
  <cp:revision>42</cp:revision>
  <dcterms:created xsi:type="dcterms:W3CDTF">2019-05-12T19:24:58Z</dcterms:created>
  <dcterms:modified xsi:type="dcterms:W3CDTF">2025-10-01T16:24:36Z</dcterms:modified>
</cp:coreProperties>
</file>