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3"/>
    <p:sldMasterId id="2147483720" r:id="rId4"/>
    <p:sldMasterId id="2147483708" r:id="rId5"/>
    <p:sldMasterId id="2147483672" r:id="rId6"/>
    <p:sldMasterId id="2147483684" r:id="rId7"/>
  </p:sldMasterIdLst>
  <p:notesMasterIdLst>
    <p:notesMasterId r:id="rId15"/>
  </p:notesMasterIdLst>
  <p:handoutMasterIdLst>
    <p:handoutMasterId r:id="rId16"/>
  </p:handoutMasterIdLst>
  <p:sldIdLst>
    <p:sldId id="256" r:id="rId8"/>
    <p:sldId id="257" r:id="rId9"/>
    <p:sldId id="258" r:id="rId10"/>
    <p:sldId id="259" r:id="rId11"/>
    <p:sldId id="260" r:id="rId12"/>
    <p:sldId id="261" r:id="rId13"/>
    <p:sldId id="262" r:id="rId1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838"/>
    <a:srgbClr val="EFD485"/>
    <a:srgbClr val="0B78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286C2-40CF-4B70-95C4-2BE6995C30D5}" v="55" dt="2023-09-23T11:34:34.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034" autoAdjust="0"/>
  </p:normalViewPr>
  <p:slideViewPr>
    <p:cSldViewPr snapToGrid="0">
      <p:cViewPr varScale="1">
        <p:scale>
          <a:sx n="93" d="100"/>
          <a:sy n="93" d="100"/>
        </p:scale>
        <p:origin x="390" y="43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Master" Target="slideMasters/slideMaster5.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4.xml"/><Relationship Id="rId5" Type="http://schemas.openxmlformats.org/officeDocument/2006/relationships/slideMaster" Target="slideMasters/slideMaster3.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D'Ottavi" userId="cc80c60a-c19b-49bc-90b8-3f48842d83ae" providerId="ADAL" clId="{F3B286C2-40CF-4B70-95C4-2BE6995C30D5}"/>
    <pc:docChg chg="undo custSel addSld delSld modSld addMainMaster delMainMaster modMainMaster">
      <pc:chgData name="Leonardo D'Ottavi" userId="cc80c60a-c19b-49bc-90b8-3f48842d83ae" providerId="ADAL" clId="{F3B286C2-40CF-4B70-95C4-2BE6995C30D5}" dt="2023-09-23T11:35:39.106" v="126" actId="115"/>
      <pc:docMkLst>
        <pc:docMk/>
      </pc:docMkLst>
      <pc:sldChg chg="addSp delSp modSp mod setBg">
        <pc:chgData name="Leonardo D'Ottavi" userId="cc80c60a-c19b-49bc-90b8-3f48842d83ae" providerId="ADAL" clId="{F3B286C2-40CF-4B70-95C4-2BE6995C30D5}" dt="2023-09-23T11:35:39.106" v="126" actId="115"/>
        <pc:sldMkLst>
          <pc:docMk/>
          <pc:sldMk cId="4048011530" sldId="256"/>
        </pc:sldMkLst>
        <pc:spChg chg="mod">
          <ac:chgData name="Leonardo D'Ottavi" userId="cc80c60a-c19b-49bc-90b8-3f48842d83ae" providerId="ADAL" clId="{F3B286C2-40CF-4B70-95C4-2BE6995C30D5}" dt="2023-09-23T11:35:30.329" v="124" actId="1076"/>
          <ac:spMkLst>
            <pc:docMk/>
            <pc:sldMk cId="4048011530" sldId="256"/>
            <ac:spMk id="2" creationId="{EE9FFB28-0C5E-7BC5-B50D-B2BFD36B73C2}"/>
          </ac:spMkLst>
        </pc:spChg>
        <pc:spChg chg="mod">
          <ac:chgData name="Leonardo D'Ottavi" userId="cc80c60a-c19b-49bc-90b8-3f48842d83ae" providerId="ADAL" clId="{F3B286C2-40CF-4B70-95C4-2BE6995C30D5}" dt="2023-09-23T11:35:39.106" v="126" actId="115"/>
          <ac:spMkLst>
            <pc:docMk/>
            <pc:sldMk cId="4048011530" sldId="256"/>
            <ac:spMk id="4" creationId="{85EEF748-57F5-4028-90F4-77E329679381}"/>
          </ac:spMkLst>
        </pc:spChg>
        <pc:spChg chg="add del">
          <ac:chgData name="Leonardo D'Ottavi" userId="cc80c60a-c19b-49bc-90b8-3f48842d83ae" providerId="ADAL" clId="{F3B286C2-40CF-4B70-95C4-2BE6995C30D5}" dt="2023-09-23T08:53:08.428" v="6" actId="26606"/>
          <ac:spMkLst>
            <pc:docMk/>
            <pc:sldMk cId="4048011530" sldId="256"/>
            <ac:spMk id="9" creationId="{47942995-B07F-4636-9A06-C6A104B260A8}"/>
          </ac:spMkLst>
        </pc:spChg>
        <pc:spChg chg="add del">
          <ac:chgData name="Leonardo D'Ottavi" userId="cc80c60a-c19b-49bc-90b8-3f48842d83ae" providerId="ADAL" clId="{F3B286C2-40CF-4B70-95C4-2BE6995C30D5}" dt="2023-09-23T08:53:08.428" v="6" actId="26606"/>
          <ac:spMkLst>
            <pc:docMk/>
            <pc:sldMk cId="4048011530" sldId="256"/>
            <ac:spMk id="16" creationId="{B81933D1-5615-42C7-9C0B-4EB7105CCE2D}"/>
          </ac:spMkLst>
        </pc:spChg>
        <pc:spChg chg="add del">
          <ac:chgData name="Leonardo D'Ottavi" userId="cc80c60a-c19b-49bc-90b8-3f48842d83ae" providerId="ADAL" clId="{F3B286C2-40CF-4B70-95C4-2BE6995C30D5}" dt="2023-09-23T08:53:08.428" v="6" actId="26606"/>
          <ac:spMkLst>
            <pc:docMk/>
            <pc:sldMk cId="4048011530" sldId="256"/>
            <ac:spMk id="18" creationId="{19C9EAEA-39D0-4B0E-A0EB-51E7B26740B1}"/>
          </ac:spMkLst>
        </pc:spChg>
        <pc:grpChg chg="add del">
          <ac:chgData name="Leonardo D'Ottavi" userId="cc80c60a-c19b-49bc-90b8-3f48842d83ae" providerId="ADAL" clId="{F3B286C2-40CF-4B70-95C4-2BE6995C30D5}" dt="2023-09-23T08:53:08.428" v="6" actId="26606"/>
          <ac:grpSpMkLst>
            <pc:docMk/>
            <pc:sldMk cId="4048011530" sldId="256"/>
            <ac:grpSpMk id="11" creationId="{032D8612-31EB-44CF-A1D0-14FD4C705424}"/>
          </ac:grpSpMkLst>
        </pc:grpChg>
        <pc:picChg chg="add del mod">
          <ac:chgData name="Leonardo D'Ottavi" userId="cc80c60a-c19b-49bc-90b8-3f48842d83ae" providerId="ADAL" clId="{F3B286C2-40CF-4B70-95C4-2BE6995C30D5}" dt="2023-09-23T08:52:47.876" v="4" actId="478"/>
          <ac:picMkLst>
            <pc:docMk/>
            <pc:sldMk cId="4048011530" sldId="256"/>
            <ac:picMk id="5" creationId="{510B7F1B-952A-898F-4BFB-AF51BD8F95D8}"/>
          </ac:picMkLst>
        </pc:picChg>
        <pc:picChg chg="add del mod">
          <ac:chgData name="Leonardo D'Ottavi" userId="cc80c60a-c19b-49bc-90b8-3f48842d83ae" providerId="ADAL" clId="{F3B286C2-40CF-4B70-95C4-2BE6995C30D5}" dt="2023-09-23T11:15:49.017" v="21"/>
          <ac:picMkLst>
            <pc:docMk/>
            <pc:sldMk cId="4048011530" sldId="256"/>
            <ac:picMk id="5" creationId="{707BAE5A-D956-FA4D-4E3E-95F954469688}"/>
          </ac:picMkLst>
        </pc:picChg>
      </pc:sldChg>
      <pc:sldChg chg="add del">
        <pc:chgData name="Leonardo D'Ottavi" userId="cc80c60a-c19b-49bc-90b8-3f48842d83ae" providerId="ADAL" clId="{F3B286C2-40CF-4B70-95C4-2BE6995C30D5}" dt="2023-09-23T08:54:50.429" v="10" actId="47"/>
        <pc:sldMkLst>
          <pc:docMk/>
          <pc:sldMk cId="1221883348" sldId="258"/>
        </pc:sldMkLst>
      </pc:sldChg>
      <pc:sldChg chg="new del">
        <pc:chgData name="Leonardo D'Ottavi" userId="cc80c60a-c19b-49bc-90b8-3f48842d83ae" providerId="ADAL" clId="{F3B286C2-40CF-4B70-95C4-2BE6995C30D5}" dt="2023-09-23T08:54:49.926" v="9" actId="680"/>
        <pc:sldMkLst>
          <pc:docMk/>
          <pc:sldMk cId="3601049623" sldId="265"/>
        </pc:sldMkLst>
      </pc:sldChg>
      <pc:sldMasterChg chg="modSp del mod delSldLayout">
        <pc:chgData name="Leonardo D'Ottavi" userId="cc80c60a-c19b-49bc-90b8-3f48842d83ae" providerId="ADAL" clId="{F3B286C2-40CF-4B70-95C4-2BE6995C30D5}" dt="2023-09-23T08:59:26.125" v="19" actId="6013"/>
        <pc:sldMasterMkLst>
          <pc:docMk/>
          <pc:sldMasterMk cId="726891007" sldId="2147483660"/>
        </pc:sldMasterMkLst>
        <pc:picChg chg="mod">
          <ac:chgData name="Leonardo D'Ottavi" userId="cc80c60a-c19b-49bc-90b8-3f48842d83ae" providerId="ADAL" clId="{F3B286C2-40CF-4B70-95C4-2BE6995C30D5}" dt="2023-09-23T08:59:01.779" v="18" actId="1076"/>
          <ac:picMkLst>
            <pc:docMk/>
            <pc:sldMasterMk cId="726891007" sldId="2147483660"/>
            <ac:picMk id="9" creationId="{21EBF50F-5D1D-409E-88D8-03D976F8D979}"/>
          </ac:picMkLst>
        </pc:picChg>
        <pc:sldLayoutChg chg="del">
          <pc:chgData name="Leonardo D'Ottavi" userId="cc80c60a-c19b-49bc-90b8-3f48842d83ae" providerId="ADAL" clId="{F3B286C2-40CF-4B70-95C4-2BE6995C30D5}" dt="2023-09-23T08:59:26.125" v="19" actId="6013"/>
          <pc:sldLayoutMkLst>
            <pc:docMk/>
            <pc:sldMasterMk cId="726891007" sldId="2147483660"/>
            <pc:sldLayoutMk cId="480192911" sldId="2147483661"/>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27681546" sldId="2147483662"/>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2962498" sldId="2147483663"/>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005686122" sldId="2147483664"/>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42878811" sldId="2147483665"/>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865327877" sldId="2147483666"/>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929452542" sldId="2147483667"/>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692963263" sldId="2147483668"/>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3115223914" sldId="2147483669"/>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755338564" sldId="2147483670"/>
          </pc:sldLayoutMkLst>
        </pc:sldLayoutChg>
        <pc:sldLayoutChg chg="del">
          <pc:chgData name="Leonardo D'Ottavi" userId="cc80c60a-c19b-49bc-90b8-3f48842d83ae" providerId="ADAL" clId="{F3B286C2-40CF-4B70-95C4-2BE6995C30D5}" dt="2023-09-23T08:59:26.125" v="19" actId="6013"/>
          <pc:sldLayoutMkLst>
            <pc:docMk/>
            <pc:sldMasterMk cId="726891007" sldId="2147483660"/>
            <pc:sldLayoutMk cId="1052932651" sldId="2147483671"/>
          </pc:sldLayoutMkLst>
        </pc:sldLayoutChg>
      </pc:sldMasterChg>
      <pc:sldMasterChg chg="modSp mod modSldLayout">
        <pc:chgData name="Leonardo D'Ottavi" userId="cc80c60a-c19b-49bc-90b8-3f48842d83ae" providerId="ADAL" clId="{F3B286C2-40CF-4B70-95C4-2BE6995C30D5}" dt="2023-09-23T11:31:57.740" v="99" actId="207"/>
        <pc:sldMasterMkLst>
          <pc:docMk/>
          <pc:sldMasterMk cId="3523896855" sldId="2147483672"/>
        </pc:sldMasterMkLst>
        <pc:spChg chg="mod">
          <ac:chgData name="Leonardo D'Ottavi" userId="cc80c60a-c19b-49bc-90b8-3f48842d83ae" providerId="ADAL" clId="{F3B286C2-40CF-4B70-95C4-2BE6995C30D5}" dt="2023-09-23T11:31:12.607" v="90" actId="207"/>
          <ac:spMkLst>
            <pc:docMk/>
            <pc:sldMasterMk cId="3523896855" sldId="2147483672"/>
            <ac:spMk id="2" creationId="{193C5AD0-FE2E-4D86-A507-E86907BB18D5}"/>
          </ac:spMkLst>
        </pc:spChg>
        <pc:spChg chg="mod">
          <ac:chgData name="Leonardo D'Ottavi" userId="cc80c60a-c19b-49bc-90b8-3f48842d83ae" providerId="ADAL" clId="{F3B286C2-40CF-4B70-95C4-2BE6995C30D5}" dt="2023-09-23T11:31:15.863" v="91" actId="207"/>
          <ac:spMkLst>
            <pc:docMk/>
            <pc:sldMasterMk cId="3523896855" sldId="2147483672"/>
            <ac:spMk id="3" creationId="{C821791A-A567-4377-ABF1-F28ADCB7524D}"/>
          </ac:spMkLst>
        </pc:spChg>
        <pc:spChg chg="mod">
          <ac:chgData name="Leonardo D'Ottavi" userId="cc80c60a-c19b-49bc-90b8-3f48842d83ae" providerId="ADAL" clId="{F3B286C2-40CF-4B70-95C4-2BE6995C30D5}" dt="2023-09-23T11:20:26.665" v="38" actId="692"/>
          <ac:spMkLst>
            <pc:docMk/>
            <pc:sldMasterMk cId="3523896855" sldId="2147483672"/>
            <ac:spMk id="7" creationId="{B4F1C049-6E41-4F28-8D79-231F45AC5418}"/>
          </ac:spMkLst>
        </pc:spChg>
        <pc:sldLayoutChg chg="modSp mod">
          <pc:chgData name="Leonardo D'Ottavi" userId="cc80c60a-c19b-49bc-90b8-3f48842d83ae" providerId="ADAL" clId="{F3B286C2-40CF-4B70-95C4-2BE6995C30D5}" dt="2023-09-23T11:31:21.199" v="92" actId="207"/>
          <pc:sldLayoutMkLst>
            <pc:docMk/>
            <pc:sldMasterMk cId="3523896855" sldId="2147483672"/>
            <pc:sldLayoutMk cId="2658953610" sldId="2147483673"/>
          </pc:sldLayoutMkLst>
          <pc:spChg chg="mod">
            <ac:chgData name="Leonardo D'Ottavi" userId="cc80c60a-c19b-49bc-90b8-3f48842d83ae" providerId="ADAL" clId="{F3B286C2-40CF-4B70-95C4-2BE6995C30D5}" dt="2023-09-23T11:31:21.199" v="92" actId="207"/>
            <ac:spMkLst>
              <pc:docMk/>
              <pc:sldMasterMk cId="3523896855" sldId="2147483672"/>
              <pc:sldLayoutMk cId="2658953610" sldId="2147483673"/>
              <ac:spMk id="9" creationId="{974020F4-9E0A-40BD-8784-A68D91CBF059}"/>
            </ac:spMkLst>
          </pc:spChg>
        </pc:sldLayoutChg>
        <pc:sldLayoutChg chg="modSp mod">
          <pc:chgData name="Leonardo D'Ottavi" userId="cc80c60a-c19b-49bc-90b8-3f48842d83ae" providerId="ADAL" clId="{F3B286C2-40CF-4B70-95C4-2BE6995C30D5}" dt="2023-09-23T11:31:28.012" v="93" actId="207"/>
          <pc:sldLayoutMkLst>
            <pc:docMk/>
            <pc:sldMasterMk cId="3523896855" sldId="2147483672"/>
            <pc:sldLayoutMk cId="2246832400" sldId="2147483675"/>
          </pc:sldLayoutMkLst>
          <pc:spChg chg="mod">
            <ac:chgData name="Leonardo D'Ottavi" userId="cc80c60a-c19b-49bc-90b8-3f48842d83ae" providerId="ADAL" clId="{F3B286C2-40CF-4B70-95C4-2BE6995C30D5}" dt="2023-09-23T11:31:28.012" v="93" actId="207"/>
            <ac:spMkLst>
              <pc:docMk/>
              <pc:sldMasterMk cId="3523896855" sldId="2147483672"/>
              <pc:sldLayoutMk cId="2246832400" sldId="2147483675"/>
              <ac:spMk id="8" creationId="{8C1A526D-BDB6-48B9-BE01-73554F395FF1}"/>
            </ac:spMkLst>
          </pc:spChg>
        </pc:sldLayoutChg>
        <pc:sldLayoutChg chg="modSp mod">
          <pc:chgData name="Leonardo D'Ottavi" userId="cc80c60a-c19b-49bc-90b8-3f48842d83ae" providerId="ADAL" clId="{F3B286C2-40CF-4B70-95C4-2BE6995C30D5}" dt="2023-09-23T11:31:34.099" v="95" actId="207"/>
          <pc:sldLayoutMkLst>
            <pc:docMk/>
            <pc:sldMasterMk cId="3523896855" sldId="2147483672"/>
            <pc:sldLayoutMk cId="2819150805" sldId="2147483680"/>
          </pc:sldLayoutMkLst>
          <pc:spChg chg="mod">
            <ac:chgData name="Leonardo D'Ottavi" userId="cc80c60a-c19b-49bc-90b8-3f48842d83ae" providerId="ADAL" clId="{F3B286C2-40CF-4B70-95C4-2BE6995C30D5}" dt="2023-09-23T11:31:34.099" v="95" actId="207"/>
            <ac:spMkLst>
              <pc:docMk/>
              <pc:sldMasterMk cId="3523896855" sldId="2147483672"/>
              <pc:sldLayoutMk cId="2819150805" sldId="2147483680"/>
              <ac:spMk id="2" creationId="{2E577963-0FD6-4635-A1A8-B7BCF35F3DB8}"/>
            </ac:spMkLst>
          </pc:spChg>
          <pc:spChg chg="mod">
            <ac:chgData name="Leonardo D'Ottavi" userId="cc80c60a-c19b-49bc-90b8-3f48842d83ae" providerId="ADAL" clId="{F3B286C2-40CF-4B70-95C4-2BE6995C30D5}" dt="2023-09-23T11:31:31.978" v="94" actId="207"/>
            <ac:spMkLst>
              <pc:docMk/>
              <pc:sldMasterMk cId="3523896855" sldId="2147483672"/>
              <pc:sldLayoutMk cId="2819150805" sldId="2147483680"/>
              <ac:spMk id="9" creationId="{3F1D8162-967F-491C-8075-478356124555}"/>
            </ac:spMkLst>
          </pc:spChg>
        </pc:sldLayoutChg>
        <pc:sldLayoutChg chg="modSp mod">
          <pc:chgData name="Leonardo D'Ottavi" userId="cc80c60a-c19b-49bc-90b8-3f48842d83ae" providerId="ADAL" clId="{F3B286C2-40CF-4B70-95C4-2BE6995C30D5}" dt="2023-09-23T11:31:57.740" v="99" actId="207"/>
          <pc:sldLayoutMkLst>
            <pc:docMk/>
            <pc:sldMasterMk cId="3523896855" sldId="2147483672"/>
            <pc:sldLayoutMk cId="1392561704" sldId="2147483681"/>
          </pc:sldLayoutMkLst>
          <pc:spChg chg="mod">
            <ac:chgData name="Leonardo D'Ottavi" userId="cc80c60a-c19b-49bc-90b8-3f48842d83ae" providerId="ADAL" clId="{F3B286C2-40CF-4B70-95C4-2BE6995C30D5}" dt="2023-09-23T11:31:57.740" v="99" actId="207"/>
            <ac:spMkLst>
              <pc:docMk/>
              <pc:sldMasterMk cId="3523896855" sldId="2147483672"/>
              <pc:sldLayoutMk cId="1392561704" sldId="2147483681"/>
              <ac:spMk id="2" creationId="{025C9793-0D22-47FF-B7AF-15663D5AAA52}"/>
            </ac:spMkLst>
          </pc:spChg>
          <pc:spChg chg="mod">
            <ac:chgData name="Leonardo D'Ottavi" userId="cc80c60a-c19b-49bc-90b8-3f48842d83ae" providerId="ADAL" clId="{F3B286C2-40CF-4B70-95C4-2BE6995C30D5}" dt="2023-09-23T11:31:54.352" v="98" actId="207"/>
            <ac:spMkLst>
              <pc:docMk/>
              <pc:sldMasterMk cId="3523896855" sldId="2147483672"/>
              <pc:sldLayoutMk cId="1392561704" sldId="2147483681"/>
              <ac:spMk id="9" creationId="{E5B1B50D-5827-411C-8C68-4B6FEA76FB11}"/>
            </ac:spMkLst>
          </pc:spChg>
        </pc:sldLayoutChg>
        <pc:sldLayoutChg chg="modSp mod">
          <pc:chgData name="Leonardo D'Ottavi" userId="cc80c60a-c19b-49bc-90b8-3f48842d83ae" providerId="ADAL" clId="{F3B286C2-40CF-4B70-95C4-2BE6995C30D5}" dt="2023-09-23T11:31:41.509" v="97" actId="207"/>
          <pc:sldLayoutMkLst>
            <pc:docMk/>
            <pc:sldMasterMk cId="3523896855" sldId="2147483672"/>
            <pc:sldLayoutMk cId="2805963765" sldId="2147483683"/>
          </pc:sldLayoutMkLst>
          <pc:spChg chg="mod">
            <ac:chgData name="Leonardo D'Ottavi" userId="cc80c60a-c19b-49bc-90b8-3f48842d83ae" providerId="ADAL" clId="{F3B286C2-40CF-4B70-95C4-2BE6995C30D5}" dt="2023-09-23T11:31:41.509" v="97" actId="207"/>
            <ac:spMkLst>
              <pc:docMk/>
              <pc:sldMasterMk cId="3523896855" sldId="2147483672"/>
              <pc:sldLayoutMk cId="2805963765" sldId="2147483683"/>
              <ac:spMk id="2" creationId="{83D8386C-D3E1-4E69-B768-5BEB28C40A40}"/>
            </ac:spMkLst>
          </pc:spChg>
          <pc:spChg chg="mod">
            <ac:chgData name="Leonardo D'Ottavi" userId="cc80c60a-c19b-49bc-90b8-3f48842d83ae" providerId="ADAL" clId="{F3B286C2-40CF-4B70-95C4-2BE6995C30D5}" dt="2023-09-23T11:31:39.079" v="96" actId="207"/>
            <ac:spMkLst>
              <pc:docMk/>
              <pc:sldMasterMk cId="3523896855" sldId="2147483672"/>
              <pc:sldLayoutMk cId="2805963765" sldId="2147483683"/>
              <ac:spMk id="6" creationId="{9EE02F72-0479-433E-8790-EFB53CB0BF09}"/>
            </ac:spMkLst>
          </pc:spChg>
        </pc:sldLayoutChg>
      </pc:sldMasterChg>
      <pc:sldMasterChg chg="setBg modSldLayout">
        <pc:chgData name="Leonardo D'Ottavi" userId="cc80c60a-c19b-49bc-90b8-3f48842d83ae" providerId="ADAL" clId="{F3B286C2-40CF-4B70-95C4-2BE6995C30D5}" dt="2023-09-23T11:34:53.575" v="121" actId="478"/>
        <pc:sldMasterMkLst>
          <pc:docMk/>
          <pc:sldMasterMk cId="1506542201" sldId="2147483684"/>
        </pc:sldMasterMkLst>
        <pc:sldLayoutChg chg="setBg">
          <pc:chgData name="Leonardo D'Ottavi" userId="cc80c60a-c19b-49bc-90b8-3f48842d83ae" providerId="ADAL" clId="{F3B286C2-40CF-4B70-95C4-2BE6995C30D5}" dt="2023-09-23T11:21:06.859" v="42"/>
          <pc:sldLayoutMkLst>
            <pc:docMk/>
            <pc:sldMasterMk cId="1506542201" sldId="2147483684"/>
            <pc:sldLayoutMk cId="3455647092" sldId="2147483685"/>
          </pc:sldLayoutMkLst>
        </pc:sldLayoutChg>
        <pc:sldLayoutChg chg="modSp mod">
          <pc:chgData name="Leonardo D'Ottavi" userId="cc80c60a-c19b-49bc-90b8-3f48842d83ae" providerId="ADAL" clId="{F3B286C2-40CF-4B70-95C4-2BE6995C30D5}" dt="2023-09-23T11:32:54.554" v="107" actId="207"/>
          <pc:sldLayoutMkLst>
            <pc:docMk/>
            <pc:sldMasterMk cId="1506542201" sldId="2147483684"/>
            <pc:sldLayoutMk cId="798812372" sldId="2147483697"/>
          </pc:sldLayoutMkLst>
          <pc:spChg chg="mod">
            <ac:chgData name="Leonardo D'Ottavi" userId="cc80c60a-c19b-49bc-90b8-3f48842d83ae" providerId="ADAL" clId="{F3B286C2-40CF-4B70-95C4-2BE6995C30D5}" dt="2023-09-23T11:32:54.554" v="107" actId="207"/>
            <ac:spMkLst>
              <pc:docMk/>
              <pc:sldMasterMk cId="1506542201" sldId="2147483684"/>
              <pc:sldLayoutMk cId="798812372" sldId="2147483697"/>
              <ac:spMk id="3" creationId="{3BC52BE1-DA7B-4B4B-A750-43DC5BAFD8E7}"/>
            </ac:spMkLst>
          </pc:spChg>
        </pc:sldLayoutChg>
        <pc:sldLayoutChg chg="setBg">
          <pc:chgData name="Leonardo D'Ottavi" userId="cc80c60a-c19b-49bc-90b8-3f48842d83ae" providerId="ADAL" clId="{F3B286C2-40CF-4B70-95C4-2BE6995C30D5}" dt="2023-09-23T11:22:12.274" v="52"/>
          <pc:sldLayoutMkLst>
            <pc:docMk/>
            <pc:sldMasterMk cId="1506542201" sldId="2147483684"/>
            <pc:sldLayoutMk cId="2049727950" sldId="2147483698"/>
          </pc:sldLayoutMkLst>
        </pc:sldLayoutChg>
        <pc:sldLayoutChg chg="addSp delSp modSp mod">
          <pc:chgData name="Leonardo D'Ottavi" userId="cc80c60a-c19b-49bc-90b8-3f48842d83ae" providerId="ADAL" clId="{F3B286C2-40CF-4B70-95C4-2BE6995C30D5}" dt="2023-09-23T11:34:53.575" v="121" actId="478"/>
          <pc:sldLayoutMkLst>
            <pc:docMk/>
            <pc:sldMasterMk cId="1506542201" sldId="2147483684"/>
            <pc:sldLayoutMk cId="3057511357" sldId="2147483699"/>
          </pc:sldLayoutMkLst>
          <pc:spChg chg="del mod">
            <ac:chgData name="Leonardo D'Ottavi" userId="cc80c60a-c19b-49bc-90b8-3f48842d83ae" providerId="ADAL" clId="{F3B286C2-40CF-4B70-95C4-2BE6995C30D5}" dt="2023-09-23T11:34:53.575" v="121" actId="478"/>
            <ac:spMkLst>
              <pc:docMk/>
              <pc:sldMasterMk cId="1506542201" sldId="2147483684"/>
              <pc:sldLayoutMk cId="3057511357" sldId="2147483699"/>
              <ac:spMk id="4" creationId="{6B34FBF1-8022-4793-BD04-5A3F2FAB2B51}"/>
            </ac:spMkLst>
          </pc:sp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5" creationId="{13CBCB05-3F96-488C-A71D-1C49D39D012A}"/>
            </ac:picMkLst>
          </pc:picChg>
          <pc:picChg chg="del">
            <ac:chgData name="Leonardo D'Ottavi" userId="cc80c60a-c19b-49bc-90b8-3f48842d83ae" providerId="ADAL" clId="{F3B286C2-40CF-4B70-95C4-2BE6995C30D5}" dt="2023-09-23T11:33:35.485" v="112" actId="478"/>
            <ac:picMkLst>
              <pc:docMk/>
              <pc:sldMasterMk cId="1506542201" sldId="2147483684"/>
              <pc:sldLayoutMk cId="3057511357" sldId="2147483699"/>
              <ac:picMk id="6" creationId="{BCFE3653-3022-AF1D-CEB6-20C642CC08FB}"/>
            </ac:picMkLst>
          </pc:picChg>
          <pc:picChg chg="del">
            <ac:chgData name="Leonardo D'Ottavi" userId="cc80c60a-c19b-49bc-90b8-3f48842d83ae" providerId="ADAL" clId="{F3B286C2-40CF-4B70-95C4-2BE6995C30D5}" dt="2023-09-23T11:33:34.674" v="111" actId="478"/>
            <ac:picMkLst>
              <pc:docMk/>
              <pc:sldMasterMk cId="1506542201" sldId="2147483684"/>
              <pc:sldLayoutMk cId="3057511357" sldId="2147483699"/>
              <ac:picMk id="7" creationId="{3500FD08-C7F9-B0DB-C8EA-A4870A530AB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8" creationId="{B7AAAA29-488D-26E0-5D4E-036F1B6BA569}"/>
            </ac:picMkLst>
          </pc:picChg>
          <pc:picChg chg="add del mod ord">
            <ac:chgData name="Leonardo D'Ottavi" userId="cc80c60a-c19b-49bc-90b8-3f48842d83ae" providerId="ADAL" clId="{F3B286C2-40CF-4B70-95C4-2BE6995C30D5}" dt="2023-09-23T11:34:20.161" v="117" actId="478"/>
            <ac:picMkLst>
              <pc:docMk/>
              <pc:sldMasterMk cId="1506542201" sldId="2147483684"/>
              <pc:sldLayoutMk cId="3057511357" sldId="2147483699"/>
              <ac:picMk id="9" creationId="{0A74BF77-E666-619A-329F-226F989948B9}"/>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 creationId="{F7C3ECC6-7999-20CB-1E73-DCD3410AB03C}"/>
            </ac:picMkLst>
          </pc:picChg>
          <pc:picChg chg="del">
            <ac:chgData name="Leonardo D'Ottavi" userId="cc80c60a-c19b-49bc-90b8-3f48842d83ae" providerId="ADAL" clId="{F3B286C2-40CF-4B70-95C4-2BE6995C30D5}" dt="2023-09-23T11:34:03.722" v="116" actId="478"/>
            <ac:picMkLst>
              <pc:docMk/>
              <pc:sldMasterMk cId="1506542201" sldId="2147483684"/>
              <pc:sldLayoutMk cId="3057511357" sldId="2147483699"/>
              <ac:picMk id="11" creationId="{2BC806B2-3C63-4BEF-AAE6-CFCC7F13DAED}"/>
            </ac:picMkLst>
          </pc:picChg>
          <pc:picChg chg="add mod ord">
            <ac:chgData name="Leonardo D'Ottavi" userId="cc80c60a-c19b-49bc-90b8-3f48842d83ae" providerId="ADAL" clId="{F3B286C2-40CF-4B70-95C4-2BE6995C30D5}" dt="2023-09-23T11:34:39.363" v="119" actId="167"/>
            <ac:picMkLst>
              <pc:docMk/>
              <pc:sldMasterMk cId="1506542201" sldId="2147483684"/>
              <pc:sldLayoutMk cId="3057511357" sldId="2147483699"/>
              <ac:picMk id="13" creationId="{3632B38E-D157-58A9-D1D0-BB83C584B10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4" creationId="{62A7FEF5-5484-4C20-8138-09038258F2A8}"/>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5" creationId="{81682E7F-7038-D848-6158-8EC32D01FCCD}"/>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21" creationId="{C8E6F388-7C62-4230-8DC6-8218AD2A8014}"/>
            </ac:picMkLst>
          </pc:picChg>
          <pc:picChg chg="del">
            <ac:chgData name="Leonardo D'Ottavi" userId="cc80c60a-c19b-49bc-90b8-3f48842d83ae" providerId="ADAL" clId="{F3B286C2-40CF-4B70-95C4-2BE6995C30D5}" dt="2023-09-23T11:33:32.913" v="109" actId="478"/>
            <ac:picMkLst>
              <pc:docMk/>
              <pc:sldMasterMk cId="1506542201" sldId="2147483684"/>
              <pc:sldLayoutMk cId="3057511357" sldId="2147483699"/>
              <ac:picMk id="1026" creationId="{AF9AE9A5-9D37-424D-BBCD-42A0D138F4AF}"/>
            </ac:picMkLst>
          </pc:picChg>
          <pc:picChg chg="del">
            <ac:chgData name="Leonardo D'Ottavi" userId="cc80c60a-c19b-49bc-90b8-3f48842d83ae" providerId="ADAL" clId="{F3B286C2-40CF-4B70-95C4-2BE6995C30D5}" dt="2023-09-23T11:33:33.768" v="110" actId="478"/>
            <ac:picMkLst>
              <pc:docMk/>
              <pc:sldMasterMk cId="1506542201" sldId="2147483684"/>
              <pc:sldLayoutMk cId="3057511357" sldId="2147483699"/>
              <ac:picMk id="1028" creationId="{08063242-8DA3-4351-8A3E-762F76211B3C}"/>
            </ac:picMkLst>
          </pc:picChg>
          <pc:picChg chg="del">
            <ac:chgData name="Leonardo D'Ottavi" userId="cc80c60a-c19b-49bc-90b8-3f48842d83ae" providerId="ADAL" clId="{F3B286C2-40CF-4B70-95C4-2BE6995C30D5}" dt="2023-09-23T11:33:30.130" v="108" actId="478"/>
            <ac:picMkLst>
              <pc:docMk/>
              <pc:sldMasterMk cId="1506542201" sldId="2147483684"/>
              <pc:sldLayoutMk cId="3057511357" sldId="2147483699"/>
              <ac:picMk id="1042" creationId="{92F69BD2-A13C-4E1D-8485-4376D40F6587}"/>
            </ac:picMkLst>
          </pc:picChg>
        </pc:sldLayoutChg>
        <pc:sldLayoutChg chg="addSp delSp modSp mod setBg">
          <pc:chgData name="Leonardo D'Ottavi" userId="cc80c60a-c19b-49bc-90b8-3f48842d83ae" providerId="ADAL" clId="{F3B286C2-40CF-4B70-95C4-2BE6995C30D5}" dt="2023-09-23T11:30:38.058" v="88" actId="1076"/>
          <pc:sldLayoutMkLst>
            <pc:docMk/>
            <pc:sldMasterMk cId="1506542201" sldId="2147483684"/>
            <pc:sldLayoutMk cId="3929018980" sldId="2147483700"/>
          </pc:sldLayoutMkLst>
          <pc:spChg chg="mod">
            <ac:chgData name="Leonardo D'Ottavi" userId="cc80c60a-c19b-49bc-90b8-3f48842d83ae" providerId="ADAL" clId="{F3B286C2-40CF-4B70-95C4-2BE6995C30D5}" dt="2023-09-23T11:30:38.058" v="88" actId="1076"/>
            <ac:spMkLst>
              <pc:docMk/>
              <pc:sldMasterMk cId="1506542201" sldId="2147483684"/>
              <pc:sldLayoutMk cId="3929018980" sldId="2147483700"/>
              <ac:spMk id="11" creationId="{00000000-0000-0000-0000-000000000000}"/>
            </ac:spMkLst>
          </pc:spChg>
          <pc:picChg chg="add del mod ord">
            <ac:chgData name="Leonardo D'Ottavi" userId="cc80c60a-c19b-49bc-90b8-3f48842d83ae" providerId="ADAL" clId="{F3B286C2-40CF-4B70-95C4-2BE6995C30D5}" dt="2023-09-23T11:29:29.218" v="76" actId="478"/>
            <ac:picMkLst>
              <pc:docMk/>
              <pc:sldMasterMk cId="1506542201" sldId="2147483684"/>
              <pc:sldLayoutMk cId="3929018980" sldId="2147483700"/>
              <ac:picMk id="3" creationId="{D3ACC163-4A48-8675-DE68-4D95FA977B00}"/>
            </ac:picMkLst>
          </pc:picChg>
          <pc:picChg chg="del mod">
            <ac:chgData name="Leonardo D'Ottavi" userId="cc80c60a-c19b-49bc-90b8-3f48842d83ae" providerId="ADAL" clId="{F3B286C2-40CF-4B70-95C4-2BE6995C30D5}" dt="2023-09-23T11:23:59.771" v="57" actId="478"/>
            <ac:picMkLst>
              <pc:docMk/>
              <pc:sldMasterMk cId="1506542201" sldId="2147483684"/>
              <pc:sldLayoutMk cId="3929018980" sldId="2147483700"/>
              <ac:picMk id="4" creationId="{2768BF0B-EC18-42A2-B7AD-CA6343F741BC}"/>
            </ac:picMkLst>
          </pc:picChg>
          <pc:picChg chg="add del mod">
            <ac:chgData name="Leonardo D'Ottavi" userId="cc80c60a-c19b-49bc-90b8-3f48842d83ae" providerId="ADAL" clId="{F3B286C2-40CF-4B70-95C4-2BE6995C30D5}" dt="2023-09-23T11:29:41.922" v="78"/>
            <ac:picMkLst>
              <pc:docMk/>
              <pc:sldMasterMk cId="1506542201" sldId="2147483684"/>
              <pc:sldLayoutMk cId="3929018980" sldId="2147483700"/>
              <ac:picMk id="6" creationId="{09DA9C14-2973-5726-300E-F6BEB0B9C7BA}"/>
            </ac:picMkLst>
          </pc:picChg>
          <pc:picChg chg="add mod ord modCrop">
            <ac:chgData name="Leonardo D'Ottavi" userId="cc80c60a-c19b-49bc-90b8-3f48842d83ae" providerId="ADAL" clId="{F3B286C2-40CF-4B70-95C4-2BE6995C30D5}" dt="2023-09-23T11:30:32.347" v="87" actId="167"/>
            <ac:picMkLst>
              <pc:docMk/>
              <pc:sldMasterMk cId="1506542201" sldId="2147483684"/>
              <pc:sldLayoutMk cId="3929018980" sldId="2147483700"/>
              <ac:picMk id="8" creationId="{5A6189CE-B4AF-6F03-F047-C74B0067860F}"/>
            </ac:picMkLst>
          </pc:picChg>
        </pc:sldLayoutChg>
        <pc:sldLayoutChg chg="modSp mod">
          <pc:chgData name="Leonardo D'Ottavi" userId="cc80c60a-c19b-49bc-90b8-3f48842d83ae" providerId="ADAL" clId="{F3B286C2-40CF-4B70-95C4-2BE6995C30D5}" dt="2023-09-23T11:21:29.156" v="47" actId="207"/>
          <pc:sldLayoutMkLst>
            <pc:docMk/>
            <pc:sldMasterMk cId="1506542201" sldId="2147483684"/>
            <pc:sldLayoutMk cId="3872774172" sldId="2147483703"/>
          </pc:sldLayoutMkLst>
          <pc:spChg chg="mod">
            <ac:chgData name="Leonardo D'Ottavi" userId="cc80c60a-c19b-49bc-90b8-3f48842d83ae" providerId="ADAL" clId="{F3B286C2-40CF-4B70-95C4-2BE6995C30D5}" dt="2023-09-23T11:21:15.437" v="44" actId="207"/>
            <ac:spMkLst>
              <pc:docMk/>
              <pc:sldMasterMk cId="1506542201" sldId="2147483684"/>
              <pc:sldLayoutMk cId="3872774172" sldId="2147483703"/>
              <ac:spMk id="6" creationId="{C7F748ED-3297-4773-9955-327DA3AD0B33}"/>
            </ac:spMkLst>
          </pc:spChg>
          <pc:spChg chg="mod">
            <ac:chgData name="Leonardo D'Ottavi" userId="cc80c60a-c19b-49bc-90b8-3f48842d83ae" providerId="ADAL" clId="{F3B286C2-40CF-4B70-95C4-2BE6995C30D5}" dt="2023-09-23T11:21:29.156" v="47" actId="207"/>
            <ac:spMkLst>
              <pc:docMk/>
              <pc:sldMasterMk cId="1506542201" sldId="2147483684"/>
              <pc:sldLayoutMk cId="3872774172" sldId="2147483703"/>
              <ac:spMk id="10" creationId="{72F75EAC-49A5-42C5-A41A-271C74B54F74}"/>
            </ac:spMkLst>
          </pc:spChg>
          <pc:spChg chg="mod">
            <ac:chgData name="Leonardo D'Ottavi" userId="cc80c60a-c19b-49bc-90b8-3f48842d83ae" providerId="ADAL" clId="{F3B286C2-40CF-4B70-95C4-2BE6995C30D5}" dt="2023-09-23T11:21:19.984" v="46" actId="207"/>
            <ac:spMkLst>
              <pc:docMk/>
              <pc:sldMasterMk cId="1506542201" sldId="2147483684"/>
              <pc:sldLayoutMk cId="3872774172" sldId="2147483703"/>
              <ac:spMk id="12" creationId="{C75428D7-6ACD-4F9B-9159-66E4F87F735F}"/>
            </ac:spMkLst>
          </pc:spChg>
        </pc:sldLayoutChg>
        <pc:sldLayoutChg chg="modSp mod">
          <pc:chgData name="Leonardo D'Ottavi" userId="cc80c60a-c19b-49bc-90b8-3f48842d83ae" providerId="ADAL" clId="{F3B286C2-40CF-4B70-95C4-2BE6995C30D5}" dt="2023-09-23T11:21:42.275" v="49" actId="207"/>
          <pc:sldLayoutMkLst>
            <pc:docMk/>
            <pc:sldMasterMk cId="1506542201" sldId="2147483684"/>
            <pc:sldLayoutMk cId="779238613" sldId="2147483704"/>
          </pc:sldLayoutMkLst>
          <pc:spChg chg="mod">
            <ac:chgData name="Leonardo D'Ottavi" userId="cc80c60a-c19b-49bc-90b8-3f48842d83ae" providerId="ADAL" clId="{F3B286C2-40CF-4B70-95C4-2BE6995C30D5}" dt="2023-09-23T11:21:42.275" v="49" actId="207"/>
            <ac:spMkLst>
              <pc:docMk/>
              <pc:sldMasterMk cId="1506542201" sldId="2147483684"/>
              <pc:sldLayoutMk cId="779238613" sldId="2147483704"/>
              <ac:spMk id="10" creationId="{72F75EAC-49A5-42C5-A41A-271C74B54F74}"/>
            </ac:spMkLst>
          </pc:spChg>
        </pc:sldLayoutChg>
        <pc:sldLayoutChg chg="modSp mod">
          <pc:chgData name="Leonardo D'Ottavi" userId="cc80c60a-c19b-49bc-90b8-3f48842d83ae" providerId="ADAL" clId="{F3B286C2-40CF-4B70-95C4-2BE6995C30D5}" dt="2023-09-23T11:21:35.503" v="48" actId="207"/>
          <pc:sldLayoutMkLst>
            <pc:docMk/>
            <pc:sldMasterMk cId="1506542201" sldId="2147483684"/>
            <pc:sldLayoutMk cId="2400484775" sldId="2147483705"/>
          </pc:sldLayoutMkLst>
          <pc:spChg chg="mod">
            <ac:chgData name="Leonardo D'Ottavi" userId="cc80c60a-c19b-49bc-90b8-3f48842d83ae" providerId="ADAL" clId="{F3B286C2-40CF-4B70-95C4-2BE6995C30D5}" dt="2023-09-23T11:21:35.503" v="48" actId="207"/>
            <ac:spMkLst>
              <pc:docMk/>
              <pc:sldMasterMk cId="1506542201" sldId="2147483684"/>
              <pc:sldLayoutMk cId="2400484775" sldId="2147483705"/>
              <ac:spMk id="10" creationId="{72F75EAC-49A5-42C5-A41A-271C74B54F74}"/>
            </ac:spMkLst>
          </pc:spChg>
        </pc:sldLayoutChg>
        <pc:sldLayoutChg chg="modSp">
          <pc:chgData name="Leonardo D'Ottavi" userId="cc80c60a-c19b-49bc-90b8-3f48842d83ae" providerId="ADAL" clId="{F3B286C2-40CF-4B70-95C4-2BE6995C30D5}" dt="2023-09-23T11:22:02.469" v="51" actId="207"/>
          <pc:sldLayoutMkLst>
            <pc:docMk/>
            <pc:sldMasterMk cId="1506542201" sldId="2147483684"/>
            <pc:sldLayoutMk cId="1986377511" sldId="2147483706"/>
          </pc:sldLayoutMkLst>
          <pc:spChg chg="mod">
            <ac:chgData name="Leonardo D'Ottavi" userId="cc80c60a-c19b-49bc-90b8-3f48842d83ae" providerId="ADAL" clId="{F3B286C2-40CF-4B70-95C4-2BE6995C30D5}" dt="2023-09-23T11:22:02.469" v="51" actId="207"/>
            <ac:spMkLst>
              <pc:docMk/>
              <pc:sldMasterMk cId="1506542201" sldId="2147483684"/>
              <pc:sldLayoutMk cId="1986377511" sldId="2147483706"/>
              <ac:spMk id="6" creationId="{C7F748ED-3297-4773-9955-327DA3AD0B33}"/>
            </ac:spMkLst>
          </pc:spChg>
        </pc:sldLayoutChg>
        <pc:sldLayoutChg chg="modSp">
          <pc:chgData name="Leonardo D'Ottavi" userId="cc80c60a-c19b-49bc-90b8-3f48842d83ae" providerId="ADAL" clId="{F3B286C2-40CF-4B70-95C4-2BE6995C30D5}" dt="2023-09-23T11:21:52.652" v="50" actId="207"/>
          <pc:sldLayoutMkLst>
            <pc:docMk/>
            <pc:sldMasterMk cId="1506542201" sldId="2147483684"/>
            <pc:sldLayoutMk cId="3353300847" sldId="2147483707"/>
          </pc:sldLayoutMkLst>
          <pc:spChg chg="mod">
            <ac:chgData name="Leonardo D'Ottavi" userId="cc80c60a-c19b-49bc-90b8-3f48842d83ae" providerId="ADAL" clId="{F3B286C2-40CF-4B70-95C4-2BE6995C30D5}" dt="2023-09-23T11:21:52.652" v="50" actId="207"/>
            <ac:spMkLst>
              <pc:docMk/>
              <pc:sldMasterMk cId="1506542201" sldId="2147483684"/>
              <pc:sldLayoutMk cId="3353300847" sldId="2147483707"/>
              <ac:spMk id="6" creationId="{C7F748ED-3297-4773-9955-327DA3AD0B33}"/>
            </ac:spMkLst>
          </pc:spChg>
        </pc:sldLayoutChg>
        <pc:sldLayoutChg chg="modSp setBg">
          <pc:chgData name="Leonardo D'Ottavi" userId="cc80c60a-c19b-49bc-90b8-3f48842d83ae" providerId="ADAL" clId="{F3B286C2-40CF-4B70-95C4-2BE6995C30D5}" dt="2023-09-23T11:22:27.752" v="54" actId="207"/>
          <pc:sldLayoutMkLst>
            <pc:docMk/>
            <pc:sldMasterMk cId="1506542201" sldId="2147483684"/>
            <pc:sldLayoutMk cId="869139193" sldId="2147483732"/>
          </pc:sldLayoutMkLst>
          <pc:spChg chg="mod">
            <ac:chgData name="Leonardo D'Ottavi" userId="cc80c60a-c19b-49bc-90b8-3f48842d83ae" providerId="ADAL" clId="{F3B286C2-40CF-4B70-95C4-2BE6995C30D5}" dt="2023-09-23T11:22:27.752" v="54" actId="207"/>
            <ac:spMkLst>
              <pc:docMk/>
              <pc:sldMasterMk cId="1506542201" sldId="2147483684"/>
              <pc:sldLayoutMk cId="869139193" sldId="2147483732"/>
              <ac:spMk id="4" creationId="{A6C10EFC-5B15-4541-BF67-29984B125E7D}"/>
            </ac:spMkLst>
          </pc:spChg>
        </pc:sldLayoutChg>
      </pc:sldMasterChg>
      <pc:sldMasterChg chg="modSp mod modSldLayout">
        <pc:chgData name="Leonardo D'Ottavi" userId="cc80c60a-c19b-49bc-90b8-3f48842d83ae" providerId="ADAL" clId="{F3B286C2-40CF-4B70-95C4-2BE6995C30D5}" dt="2023-09-23T11:32:14.820" v="102" actId="207"/>
        <pc:sldMasterMkLst>
          <pc:docMk/>
          <pc:sldMasterMk cId="3940922668" sldId="2147483708"/>
        </pc:sldMasterMkLst>
        <pc:spChg chg="mod">
          <ac:chgData name="Leonardo D'Ottavi" userId="cc80c60a-c19b-49bc-90b8-3f48842d83ae" providerId="ADAL" clId="{F3B286C2-40CF-4B70-95C4-2BE6995C30D5}" dt="2023-09-23T11:19:52.067" v="33" actId="207"/>
          <ac:spMkLst>
            <pc:docMk/>
            <pc:sldMasterMk cId="3940922668" sldId="2147483708"/>
            <ac:spMk id="2" creationId="{193C5AD0-FE2E-4D86-A507-E86907BB18D5}"/>
          </ac:spMkLst>
        </pc:spChg>
        <pc:spChg chg="mod">
          <ac:chgData name="Leonardo D'Ottavi" userId="cc80c60a-c19b-49bc-90b8-3f48842d83ae" providerId="ADAL" clId="{F3B286C2-40CF-4B70-95C4-2BE6995C30D5}" dt="2023-09-23T11:19:54.037" v="34" actId="207"/>
          <ac:spMkLst>
            <pc:docMk/>
            <pc:sldMasterMk cId="3940922668" sldId="2147483708"/>
            <ac:spMk id="3" creationId="{C821791A-A567-4377-ABF1-F28ADCB7524D}"/>
          </ac:spMkLst>
        </pc:spChg>
        <pc:picChg chg="mod">
          <ac:chgData name="Leonardo D'Ottavi" userId="cc80c60a-c19b-49bc-90b8-3f48842d83ae" providerId="ADAL" clId="{F3B286C2-40CF-4B70-95C4-2BE6995C30D5}" dt="2023-09-23T11:19:47.937" v="32" actId="1076"/>
          <ac:picMkLst>
            <pc:docMk/>
            <pc:sldMasterMk cId="3940922668" sldId="2147483708"/>
            <ac:picMk id="8" creationId="{CC7B11A8-B49B-4B10-A7C4-40A2FA2540ED}"/>
          </ac:picMkLst>
        </pc:picChg>
        <pc:sldLayoutChg chg="modSp mod">
          <pc:chgData name="Leonardo D'Ottavi" userId="cc80c60a-c19b-49bc-90b8-3f48842d83ae" providerId="ADAL" clId="{F3B286C2-40CF-4B70-95C4-2BE6995C30D5}" dt="2023-09-23T11:30:55.761" v="89" actId="207"/>
          <pc:sldLayoutMkLst>
            <pc:docMk/>
            <pc:sldMasterMk cId="3940922668" sldId="2147483708"/>
            <pc:sldLayoutMk cId="429126648" sldId="2147483711"/>
          </pc:sldLayoutMkLst>
          <pc:spChg chg="mod">
            <ac:chgData name="Leonardo D'Ottavi" userId="cc80c60a-c19b-49bc-90b8-3f48842d83ae" providerId="ADAL" clId="{F3B286C2-40CF-4B70-95C4-2BE6995C30D5}" dt="2023-09-23T11:30:55.761" v="89" actId="207"/>
            <ac:spMkLst>
              <pc:docMk/>
              <pc:sldMasterMk cId="3940922668" sldId="2147483708"/>
              <pc:sldLayoutMk cId="429126648" sldId="2147483711"/>
              <ac:spMk id="8" creationId="{8C1A526D-BDB6-48B9-BE01-73554F395FF1}"/>
            </ac:spMkLst>
          </pc:spChg>
        </pc:sldLayoutChg>
        <pc:sldLayoutChg chg="modSp mod">
          <pc:chgData name="Leonardo D'Ottavi" userId="cc80c60a-c19b-49bc-90b8-3f48842d83ae" providerId="ADAL" clId="{F3B286C2-40CF-4B70-95C4-2BE6995C30D5}" dt="2023-09-23T11:32:14.820" v="102" actId="207"/>
          <pc:sldLayoutMkLst>
            <pc:docMk/>
            <pc:sldMasterMk cId="3940922668" sldId="2147483708"/>
            <pc:sldLayoutMk cId="3179626725" sldId="2147483715"/>
          </pc:sldLayoutMkLst>
          <pc:spChg chg="mod">
            <ac:chgData name="Leonardo D'Ottavi" userId="cc80c60a-c19b-49bc-90b8-3f48842d83ae" providerId="ADAL" clId="{F3B286C2-40CF-4B70-95C4-2BE6995C30D5}" dt="2023-09-23T11:32:14.820" v="102" actId="207"/>
            <ac:spMkLst>
              <pc:docMk/>
              <pc:sldMasterMk cId="3940922668" sldId="2147483708"/>
              <pc:sldLayoutMk cId="3179626725" sldId="2147483715"/>
              <ac:spMk id="5" creationId="{52777D80-3793-46C5-9B6B-BF992CAF3CCE}"/>
            </ac:spMkLst>
          </pc:spChg>
        </pc:sldLayoutChg>
        <pc:sldLayoutChg chg="modSp mod">
          <pc:chgData name="Leonardo D'Ottavi" userId="cc80c60a-c19b-49bc-90b8-3f48842d83ae" providerId="ADAL" clId="{F3B286C2-40CF-4B70-95C4-2BE6995C30D5}" dt="2023-09-23T11:32:07.025" v="101" actId="207"/>
          <pc:sldLayoutMkLst>
            <pc:docMk/>
            <pc:sldMasterMk cId="3940922668" sldId="2147483708"/>
            <pc:sldLayoutMk cId="1762056854" sldId="2147483719"/>
          </pc:sldLayoutMkLst>
          <pc:spChg chg="mod">
            <ac:chgData name="Leonardo D'Ottavi" userId="cc80c60a-c19b-49bc-90b8-3f48842d83ae" providerId="ADAL" clId="{F3B286C2-40CF-4B70-95C4-2BE6995C30D5}" dt="2023-09-23T11:32:07.025" v="101" actId="207"/>
            <ac:spMkLst>
              <pc:docMk/>
              <pc:sldMasterMk cId="3940922668" sldId="2147483708"/>
              <pc:sldLayoutMk cId="1762056854" sldId="2147483719"/>
              <ac:spMk id="2" creationId="{83D8386C-D3E1-4E69-B768-5BEB28C40A40}"/>
            </ac:spMkLst>
          </pc:spChg>
          <pc:spChg chg="mod">
            <ac:chgData name="Leonardo D'Ottavi" userId="cc80c60a-c19b-49bc-90b8-3f48842d83ae" providerId="ADAL" clId="{F3B286C2-40CF-4B70-95C4-2BE6995C30D5}" dt="2023-09-23T11:32:04.850" v="100" actId="207"/>
            <ac:spMkLst>
              <pc:docMk/>
              <pc:sldMasterMk cId="3940922668" sldId="2147483708"/>
              <pc:sldLayoutMk cId="1762056854" sldId="2147483719"/>
              <ac:spMk id="6" creationId="{9EE02F72-0479-433E-8790-EFB53CB0BF09}"/>
            </ac:spMkLst>
          </pc:spChg>
        </pc:sldLayoutChg>
      </pc:sldMasterChg>
      <pc:sldMasterChg chg="modSp mod modSldLayout">
        <pc:chgData name="Leonardo D'Ottavi" userId="cc80c60a-c19b-49bc-90b8-3f48842d83ae" providerId="ADAL" clId="{F3B286C2-40CF-4B70-95C4-2BE6995C30D5}" dt="2023-09-23T11:32:43.498" v="106" actId="207"/>
        <pc:sldMasterMkLst>
          <pc:docMk/>
          <pc:sldMasterMk cId="3529241926" sldId="2147483720"/>
        </pc:sldMasterMkLst>
        <pc:spChg chg="mod">
          <ac:chgData name="Leonardo D'Ottavi" userId="cc80c60a-c19b-49bc-90b8-3f48842d83ae" providerId="ADAL" clId="{F3B286C2-40CF-4B70-95C4-2BE6995C30D5}" dt="2023-09-23T11:19:15.818" v="29" actId="207"/>
          <ac:spMkLst>
            <pc:docMk/>
            <pc:sldMasterMk cId="3529241926" sldId="2147483720"/>
            <ac:spMk id="2" creationId="{193C5AD0-FE2E-4D86-A507-E86907BB18D5}"/>
          </ac:spMkLst>
        </pc:spChg>
        <pc:spChg chg="mod">
          <ac:chgData name="Leonardo D'Ottavi" userId="cc80c60a-c19b-49bc-90b8-3f48842d83ae" providerId="ADAL" clId="{F3B286C2-40CF-4B70-95C4-2BE6995C30D5}" dt="2023-09-23T11:19:25.180" v="30" actId="207"/>
          <ac:spMkLst>
            <pc:docMk/>
            <pc:sldMasterMk cId="3529241926" sldId="2147483720"/>
            <ac:spMk id="3" creationId="{C821791A-A567-4377-ABF1-F28ADCB7524D}"/>
          </ac:spMkLst>
        </pc:spChg>
        <pc:spChg chg="mod">
          <ac:chgData name="Leonardo D'Ottavi" userId="cc80c60a-c19b-49bc-90b8-3f48842d83ae" providerId="ADAL" clId="{F3B286C2-40CF-4B70-95C4-2BE6995C30D5}" dt="2023-09-23T11:18:07.457" v="23" actId="207"/>
          <ac:spMkLst>
            <pc:docMk/>
            <pc:sldMasterMk cId="3529241926" sldId="2147483720"/>
            <ac:spMk id="7" creationId="{B4F1C049-6E41-4F28-8D79-231F45AC5418}"/>
          </ac:spMkLst>
        </pc:spChg>
        <pc:sldLayoutChg chg="modSp mod">
          <pc:chgData name="Leonardo D'Ottavi" userId="cc80c60a-c19b-49bc-90b8-3f48842d83ae" providerId="ADAL" clId="{F3B286C2-40CF-4B70-95C4-2BE6995C30D5}" dt="2023-09-23T11:32:30.171" v="103" actId="207"/>
          <pc:sldLayoutMkLst>
            <pc:docMk/>
            <pc:sldMasterMk cId="3529241926" sldId="2147483720"/>
            <pc:sldLayoutMk cId="1078812363" sldId="2147483721"/>
          </pc:sldLayoutMkLst>
          <pc:spChg chg="mod">
            <ac:chgData name="Leonardo D'Ottavi" userId="cc80c60a-c19b-49bc-90b8-3f48842d83ae" providerId="ADAL" clId="{F3B286C2-40CF-4B70-95C4-2BE6995C30D5}" dt="2023-09-23T11:32:30.171" v="103" actId="207"/>
            <ac:spMkLst>
              <pc:docMk/>
              <pc:sldMasterMk cId="3529241926" sldId="2147483720"/>
              <pc:sldLayoutMk cId="1078812363" sldId="2147483721"/>
              <ac:spMk id="9" creationId="{974020F4-9E0A-40BD-8784-A68D91CBF059}"/>
            </ac:spMkLst>
          </pc:spChg>
        </pc:sldLayoutChg>
        <pc:sldLayoutChg chg="modSp mod">
          <pc:chgData name="Leonardo D'Ottavi" userId="cc80c60a-c19b-49bc-90b8-3f48842d83ae" providerId="ADAL" clId="{F3B286C2-40CF-4B70-95C4-2BE6995C30D5}" dt="2023-09-23T11:32:35.330" v="104" actId="207"/>
          <pc:sldLayoutMkLst>
            <pc:docMk/>
            <pc:sldMasterMk cId="3529241926" sldId="2147483720"/>
            <pc:sldLayoutMk cId="526841696" sldId="2147483723"/>
          </pc:sldLayoutMkLst>
          <pc:spChg chg="mod">
            <ac:chgData name="Leonardo D'Ottavi" userId="cc80c60a-c19b-49bc-90b8-3f48842d83ae" providerId="ADAL" clId="{F3B286C2-40CF-4B70-95C4-2BE6995C30D5}" dt="2023-09-23T11:32:35.330" v="104" actId="207"/>
            <ac:spMkLst>
              <pc:docMk/>
              <pc:sldMasterMk cId="3529241926" sldId="2147483720"/>
              <pc:sldLayoutMk cId="526841696" sldId="2147483723"/>
              <ac:spMk id="8" creationId="{8C1A526D-BDB6-48B9-BE01-73554F395FF1}"/>
            </ac:spMkLst>
          </pc:spChg>
        </pc:sldLayoutChg>
        <pc:sldLayoutChg chg="modSp mod">
          <pc:chgData name="Leonardo D'Ottavi" userId="cc80c60a-c19b-49bc-90b8-3f48842d83ae" providerId="ADAL" clId="{F3B286C2-40CF-4B70-95C4-2BE6995C30D5}" dt="2023-09-23T11:32:43.498" v="106" actId="207"/>
          <pc:sldLayoutMkLst>
            <pc:docMk/>
            <pc:sldMasterMk cId="3529241926" sldId="2147483720"/>
            <pc:sldLayoutMk cId="1204125730" sldId="2147483728"/>
          </pc:sldLayoutMkLst>
          <pc:spChg chg="mod">
            <ac:chgData name="Leonardo D'Ottavi" userId="cc80c60a-c19b-49bc-90b8-3f48842d83ae" providerId="ADAL" clId="{F3B286C2-40CF-4B70-95C4-2BE6995C30D5}" dt="2023-09-23T11:32:43.498" v="106" actId="207"/>
            <ac:spMkLst>
              <pc:docMk/>
              <pc:sldMasterMk cId="3529241926" sldId="2147483720"/>
              <pc:sldLayoutMk cId="1204125730" sldId="2147483728"/>
              <ac:spMk id="10" creationId="{79FE1DD2-21EE-470A-9002-2A465A11EC14}"/>
            </ac:spMkLst>
          </pc:spChg>
        </pc:sldLayoutChg>
        <pc:sldLayoutChg chg="modSp mod">
          <pc:chgData name="Leonardo D'Ottavi" userId="cc80c60a-c19b-49bc-90b8-3f48842d83ae" providerId="ADAL" clId="{F3B286C2-40CF-4B70-95C4-2BE6995C30D5}" dt="2023-09-23T11:32:40.078" v="105" actId="207"/>
          <pc:sldLayoutMkLst>
            <pc:docMk/>
            <pc:sldMasterMk cId="3529241926" sldId="2147483720"/>
            <pc:sldLayoutMk cId="3711681398" sldId="2147483729"/>
          </pc:sldLayoutMkLst>
          <pc:spChg chg="mod">
            <ac:chgData name="Leonardo D'Ottavi" userId="cc80c60a-c19b-49bc-90b8-3f48842d83ae" providerId="ADAL" clId="{F3B286C2-40CF-4B70-95C4-2BE6995C30D5}" dt="2023-09-23T11:32:40.078" v="105" actId="207"/>
            <ac:spMkLst>
              <pc:docMk/>
              <pc:sldMasterMk cId="3529241926" sldId="2147483720"/>
              <pc:sldLayoutMk cId="3711681398" sldId="2147483729"/>
              <ac:spMk id="10" creationId="{FFE944BF-EBE0-41F2-8211-C03DD2ED131E}"/>
            </ac:spMkLst>
          </pc:spChg>
        </pc:sldLayoutChg>
      </pc:sldMasterChg>
      <pc:sldMasterChg chg="add del mod addSldLayout delSldLayout modSldLayout">
        <pc:chgData name="Leonardo D'Ottavi" userId="cc80c60a-c19b-49bc-90b8-3f48842d83ae" providerId="ADAL" clId="{F3B286C2-40CF-4B70-95C4-2BE6995C30D5}" dt="2023-09-23T08:58:06.969" v="12" actId="2890"/>
        <pc:sldMasterMkLst>
          <pc:docMk/>
          <pc:sldMasterMk cId="3588694336" sldId="2147483733"/>
        </pc:sldMasterMkLst>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947201338" sldId="2147483734"/>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667675601" sldId="2147483735"/>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278896490" sldId="2147483736"/>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78978948" sldId="2147483737"/>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412766327" sldId="2147483738"/>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2293885111" sldId="2147483739"/>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516120824" sldId="2147483740"/>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752621662" sldId="2147483741"/>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431778329" sldId="2147483742"/>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1995215210" sldId="2147483743"/>
          </pc:sldLayoutMkLst>
        </pc:sldLayoutChg>
        <pc:sldLayoutChg chg="add del mod replId">
          <pc:chgData name="Leonardo D'Ottavi" userId="cc80c60a-c19b-49bc-90b8-3f48842d83ae" providerId="ADAL" clId="{F3B286C2-40CF-4B70-95C4-2BE6995C30D5}" dt="2023-09-23T08:58:06.969" v="12" actId="2890"/>
          <pc:sldLayoutMkLst>
            <pc:docMk/>
            <pc:sldMasterMk cId="3588694336" sldId="2147483733"/>
            <pc:sldLayoutMk cId="3646462221" sldId="21474837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A8BE3D86-4CD7-F31D-54B6-EE995848C45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268F4FE-A203-8B8F-CC9E-A2DCEF75E9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A74DD2-8E53-470B-8646-02BB9552BE22}" type="datetimeFigureOut">
              <a:rPr lang="it-IT" smtClean="0"/>
              <a:t>01/10/2025</a:t>
            </a:fld>
            <a:endParaRPr lang="it-IT"/>
          </a:p>
        </p:txBody>
      </p:sp>
      <p:sp>
        <p:nvSpPr>
          <p:cNvPr id="4" name="Segnaposto piè di pagina 3">
            <a:extLst>
              <a:ext uri="{FF2B5EF4-FFF2-40B4-BE49-F238E27FC236}">
                <a16:creationId xmlns:a16="http://schemas.microsoft.com/office/drawing/2014/main" id="{BC51FBA9-2186-3F38-F1ED-F34B57E890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83969695-C27F-4316-765E-65C28A0278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BBB95B-02C2-41BB-A9B7-DDBB724675E3}" type="slidenum">
              <a:rPr lang="it-IT" smtClean="0"/>
              <a:t>‹#›</a:t>
            </a:fld>
            <a:endParaRPr lang="it-IT"/>
          </a:p>
        </p:txBody>
      </p:sp>
    </p:spTree>
    <p:extLst>
      <p:ext uri="{BB962C8B-B14F-4D97-AF65-F5344CB8AC3E}">
        <p14:creationId xmlns:p14="http://schemas.microsoft.com/office/powerpoint/2010/main" val="1440928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1C294-2F5E-402F-ADF7-7076FF27C349}" type="datetimeFigureOut">
              <a:rPr lang="it-IT" smtClean="0"/>
              <a:t>01/10/2025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0288A-C98E-4CBE-B69D-C060B2E07BEB}" type="slidenum">
              <a:rPr lang="it-IT" smtClean="0"/>
              <a:t>‹#›</a:t>
            </a:fld>
            <a:endParaRPr lang="it-IT"/>
          </a:p>
        </p:txBody>
      </p:sp>
    </p:spTree>
    <p:extLst>
      <p:ext uri="{BB962C8B-B14F-4D97-AF65-F5344CB8AC3E}">
        <p14:creationId xmlns:p14="http://schemas.microsoft.com/office/powerpoint/2010/main" val="192921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the opening banner slide for 'Come configurare in maniera sicura un'architettura utilizzando le risorse di rete di Azure'. The session is presented by: Antonio Buonaiuto. This slide sets the visual theme for the presentation.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Main title slide displaying 'Come configurare in maniera sicura un'architettura utilizzando le risorse di rete di Azure'. Presented by: Antonio Buonaiuto. Use this slide to introduce the session topic.</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Sponsor acknowledgment slide. Take a moment to thank the event sponsors and explain their support for the conference.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Detailed session information for 'Come configurare in maniera sicura un'architettura utilizzando le risorse di rete di Azure'. Session description: Esistono centinaia di scenari che ci vedono coinvolti nel creare architetture su azure, ma quanti di questi vengono progettati in maniera da garantire un accesso sicuro fin dall'inizio? In questa sess.... Review the session objectives and speaker credentials.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Demo section for 'Come configurare in maniera sicura un'architettura utilizzando le risorse di rete di Azure'. This slide is for live demonstrations. Ensure all demo materials are prepared and tested.</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Q&amp;A slide for 'Come configurare in maniera sicura un'architettura utilizzando le risorse di rete di Azure'. This is time for audience questions and discussion. Prepare to address common questions about the topic and invite participation.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Voting slide for 'Come configurare in maniera sicura un'architettura utilizzando le risorse di rete di Azure'. Ask audience to scan the QR code or visit https://vote.dotnetdev.it/vote/7kjar40q/994285 to vote. Emphasize the importance of feedback.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2.wdp"/><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2.wdp"/><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40590A5-426A-D0A1-28BC-0BA5BD1ED82F}"/>
              </a:ext>
            </a:extLst>
          </p:cNvPr>
          <p:cNvSpPr>
            <a:spLocks noGrp="1"/>
          </p:cNvSpPr>
          <p:nvPr>
            <p:ph type="title"/>
          </p:nvPr>
        </p:nvSpPr>
        <p:spPr>
          <a:xfrm>
            <a:off x="552450" y="-27019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425251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576776" y="1600200"/>
            <a:ext cx="11205921"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576775" y="4344194"/>
            <a:ext cx="1120592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07881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1015115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576776" y="1736726"/>
            <a:ext cx="11205921"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576776" y="4596754"/>
            <a:ext cx="112059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526841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581759" y="1825625"/>
            <a:ext cx="5129723"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652974" y="1825625"/>
            <a:ext cx="5129723"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231010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576775" y="167420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576775"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563584" y="1681163"/>
            <a:ext cx="521911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563584" y="2505075"/>
            <a:ext cx="5219113"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66126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8339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576776" y="1587657"/>
            <a:ext cx="4360984" cy="888865"/>
          </a:xfrm>
        </p:spPr>
        <p:txBody>
          <a:bodyPr anchor="b"/>
          <a:lstStyle>
            <a:lvl1pPr>
              <a:defRPr sz="3200">
                <a:solidFill>
                  <a:srgbClr val="0B78BD"/>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552031" y="1587657"/>
            <a:ext cx="623066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576776" y="2880880"/>
            <a:ext cx="4360984"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79FE1DD2-21EE-470A-9002-2A465A11EC14}"/>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204125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576776" y="1528096"/>
            <a:ext cx="4360984" cy="1031965"/>
          </a:xfrm>
        </p:spPr>
        <p:txBody>
          <a:bodyPr anchor="b"/>
          <a:lstStyle>
            <a:lvl1pPr>
              <a:defRPr sz="3200">
                <a:solidFill>
                  <a:srgbClr val="0B78BD"/>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753687" y="1515291"/>
            <a:ext cx="6029010"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576776" y="2807711"/>
            <a:ext cx="4360984"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10" name="Segnaposto titolo 1">
            <a:extLst>
              <a:ext uri="{FF2B5EF4-FFF2-40B4-BE49-F238E27FC236}">
                <a16:creationId xmlns:a16="http://schemas.microsoft.com/office/drawing/2014/main" id="{FFE944BF-EBE0-41F2-8211-C03DD2ED131E}"/>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bg1"/>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711681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8900382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0B78BD"/>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349309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35644"/>
            <a:ext cx="7812800" cy="3133956"/>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44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2649634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1523999" y="1600200"/>
            <a:ext cx="10258698"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1523999" y="4344194"/>
            <a:ext cx="102586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a:t>Fare clic per modificare lo stile del titolo </a:t>
            </a:r>
            <a:endParaRPr lang="it-IT" dirty="0"/>
          </a:p>
        </p:txBody>
      </p:sp>
    </p:spTree>
    <p:extLst>
      <p:ext uri="{BB962C8B-B14F-4D97-AF65-F5344CB8AC3E}">
        <p14:creationId xmlns:p14="http://schemas.microsoft.com/office/powerpoint/2010/main" val="1848029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7773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1619794" y="1736726"/>
            <a:ext cx="10162903"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1619794" y="4596754"/>
            <a:ext cx="1016290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4291266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1607193" y="1825625"/>
            <a:ext cx="471305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6897189" y="1825625"/>
            <a:ext cx="4885508"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6022485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1619795"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1619795"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6910251" y="1681163"/>
            <a:ext cx="487244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6910251" y="2505075"/>
            <a:ext cx="4872446"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4241675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676887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52777D80-3793-46C5-9B6B-BF992CAF3CCE}"/>
              </a:ext>
            </a:extLst>
          </p:cNvPr>
          <p:cNvSpPr/>
          <p:nvPr userDrawn="1"/>
        </p:nvSpPr>
        <p:spPr>
          <a:xfrm>
            <a:off x="0" y="6195216"/>
            <a:ext cx="12192000" cy="662783"/>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solidFill>
                  <a:schemeClr val="bg1"/>
                </a:solidFill>
              </a:defRPr>
            </a:lvl1pPr>
          </a:lstStyle>
          <a:p>
            <a:r>
              <a:rPr lang="it-IT" dirty="0"/>
              <a:t>#AzureDayRome</a:t>
            </a: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lvl1pPr>
              <a:defRPr>
                <a:solidFill>
                  <a:schemeClr val="bg1"/>
                </a:solidFill>
              </a:defRPr>
            </a:lvl1p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3179626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1619794" y="1587657"/>
            <a:ext cx="3932237"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5839097" y="1587657"/>
            <a:ext cx="5943600"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1619794" y="2880880"/>
            <a:ext cx="3932237"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8C52628-7CD8-4B9E-85F2-AA6D0F451AE1}"/>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a:t>Fare clic per modificare lo stile del titolo </a:t>
            </a:r>
            <a:endParaRPr lang="it-IT" dirty="0"/>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886952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1619794" y="1515291"/>
            <a:ext cx="3932237"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5969725" y="1515291"/>
            <a:ext cx="5812971" cy="434575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1619793" y="2761388"/>
            <a:ext cx="3932237"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0BE16406-DCB4-4984-8046-F9EFFF081186}"/>
              </a:ext>
            </a:extLst>
          </p:cNvPr>
          <p:cNvSpPr txBox="1">
            <a:spLocks/>
          </p:cNvSpPr>
          <p:nvPr userDrawn="1"/>
        </p:nvSpPr>
        <p:spPr>
          <a:xfrm>
            <a:off x="1463039" y="18255"/>
            <a:ext cx="1072895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Segoe UI" panose="020B0502040204020203" pitchFamily="34" charset="0"/>
                <a:ea typeface="+mj-ea"/>
                <a:cs typeface="Segoe UI" panose="020B0502040204020203" pitchFamily="34" charset="0"/>
              </a:defRPr>
            </a:lvl1pPr>
          </a:lstStyle>
          <a:p>
            <a:r>
              <a:rPr lang="it-IT" dirty="0"/>
              <a:t>Fare clic per modificare lo stile del titolo </a:t>
            </a:r>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38679466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13287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40590A5-426A-D0A1-28BC-0BA5BD1ED82F}"/>
              </a:ext>
            </a:extLst>
          </p:cNvPr>
          <p:cNvSpPr>
            <a:spLocks noGrp="1"/>
          </p:cNvSpPr>
          <p:nvPr>
            <p:ph type="title"/>
          </p:nvPr>
        </p:nvSpPr>
        <p:spPr>
          <a:xfrm>
            <a:off x="552450" y="-27019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943243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1619793" y="1554479"/>
            <a:ext cx="7534003"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1619794" y="316559"/>
            <a:ext cx="10162903"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76205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1AC213-F388-4E21-98C4-36E6E89F2D9A}"/>
              </a:ext>
            </a:extLst>
          </p:cNvPr>
          <p:cNvSpPr>
            <a:spLocks noGrp="1"/>
          </p:cNvSpPr>
          <p:nvPr>
            <p:ph type="ctrTitle"/>
          </p:nvPr>
        </p:nvSpPr>
        <p:spPr>
          <a:xfrm>
            <a:off x="2625633" y="1600200"/>
            <a:ext cx="9157063" cy="2387600"/>
          </a:xfrm>
        </p:spPr>
        <p:txBody>
          <a:bodyPr anchor="ctr"/>
          <a:lstStyle>
            <a:lvl1pPr algn="ctr">
              <a:defRPr sz="4400">
                <a:latin typeface="+mn-lt"/>
              </a:defRPr>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2816E0C6-E17F-4FDB-8980-765ACC03A172}"/>
              </a:ext>
            </a:extLst>
          </p:cNvPr>
          <p:cNvSpPr>
            <a:spLocks noGrp="1"/>
          </p:cNvSpPr>
          <p:nvPr>
            <p:ph type="subTitle" idx="1"/>
          </p:nvPr>
        </p:nvSpPr>
        <p:spPr>
          <a:xfrm>
            <a:off x="2625634" y="4344194"/>
            <a:ext cx="91570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79011E-D390-43E9-A2A7-33EA50B34A2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D52116E-899F-443D-9DAC-ADEC6441CF29}"/>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974020F4-9E0A-40BD-8784-A68D91CBF059}"/>
              </a:ext>
            </a:extLst>
          </p:cNvPr>
          <p:cNvSpPr txBox="1">
            <a:spLocks/>
          </p:cNvSpPr>
          <p:nvPr userDrawn="1"/>
        </p:nvSpPr>
        <p:spPr>
          <a:xfrm>
            <a:off x="2625633" y="316559"/>
            <a:ext cx="9157064"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6589536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24B6594-436E-4CB3-AD0B-3DF1CF78567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579950-EAE6-44C5-8A5A-B17F721DAEB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BD6E3443-EB60-437C-AB50-5D4C81480687}"/>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0965ADC6-875C-482E-A5A7-491A1C4430FA}"/>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597384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60E1D9-830C-42E5-B43B-29DB0C744A32}"/>
              </a:ext>
            </a:extLst>
          </p:cNvPr>
          <p:cNvSpPr>
            <a:spLocks noGrp="1"/>
          </p:cNvSpPr>
          <p:nvPr>
            <p:ph type="title"/>
          </p:nvPr>
        </p:nvSpPr>
        <p:spPr>
          <a:xfrm>
            <a:off x="2625634" y="1736726"/>
            <a:ext cx="9157063" cy="2852737"/>
          </a:xfrm>
        </p:spPr>
        <p:txBody>
          <a:bodyPr anchor="b"/>
          <a:lstStyle>
            <a:lvl1pPr>
              <a:defRPr sz="6000"/>
            </a:lvl1p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59591FCF-D95B-487B-A7A1-F791F33EB6EB}"/>
              </a:ext>
            </a:extLst>
          </p:cNvPr>
          <p:cNvSpPr>
            <a:spLocks noGrp="1"/>
          </p:cNvSpPr>
          <p:nvPr>
            <p:ph type="body" idx="1"/>
          </p:nvPr>
        </p:nvSpPr>
        <p:spPr>
          <a:xfrm>
            <a:off x="2625634" y="4596754"/>
            <a:ext cx="915706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dirty="0"/>
              <a:t>Fare clic per modificare gli stili del testo dello schema</a:t>
            </a:r>
          </a:p>
        </p:txBody>
      </p:sp>
      <p:sp>
        <p:nvSpPr>
          <p:cNvPr id="4" name="Segnaposto data 3">
            <a:extLst>
              <a:ext uri="{FF2B5EF4-FFF2-40B4-BE49-F238E27FC236}">
                <a16:creationId xmlns:a16="http://schemas.microsoft.com/office/drawing/2014/main" id="{1A098EBC-55A3-4699-8138-556E5BB637D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86C5592B-641A-418A-A3A0-1A3EA60A3B17}"/>
              </a:ext>
            </a:extLst>
          </p:cNvPr>
          <p:cNvSpPr>
            <a:spLocks noGrp="1"/>
          </p:cNvSpPr>
          <p:nvPr>
            <p:ph type="ftr" sz="quarter" idx="11"/>
          </p:nvPr>
        </p:nvSpPr>
        <p:spPr/>
        <p:txBody>
          <a:bodyPr/>
          <a:lstStyle/>
          <a:p>
            <a:endParaRPr lang="it-IT"/>
          </a:p>
        </p:txBody>
      </p:sp>
      <p:sp>
        <p:nvSpPr>
          <p:cNvPr id="8" name="Segnaposto titolo 1">
            <a:extLst>
              <a:ext uri="{FF2B5EF4-FFF2-40B4-BE49-F238E27FC236}">
                <a16:creationId xmlns:a16="http://schemas.microsoft.com/office/drawing/2014/main" id="{8C1A526D-BDB6-48B9-BE01-73554F395FF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246832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ue contenuti">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DDB07BF-6C79-4467-ACB1-0767E3771EDC}"/>
              </a:ext>
            </a:extLst>
          </p:cNvPr>
          <p:cNvSpPr>
            <a:spLocks noGrp="1"/>
          </p:cNvSpPr>
          <p:nvPr>
            <p:ph sz="half" idx="1"/>
          </p:nvPr>
        </p:nvSpPr>
        <p:spPr>
          <a:xfrm>
            <a:off x="2625634" y="1835513"/>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contenuto 3">
            <a:extLst>
              <a:ext uri="{FF2B5EF4-FFF2-40B4-BE49-F238E27FC236}">
                <a16:creationId xmlns:a16="http://schemas.microsoft.com/office/drawing/2014/main" id="{AA3F5DFD-F0C1-4DC6-875A-D8417FB428B1}"/>
              </a:ext>
            </a:extLst>
          </p:cNvPr>
          <p:cNvSpPr>
            <a:spLocks noGrp="1"/>
          </p:cNvSpPr>
          <p:nvPr>
            <p:ph sz="half" idx="2"/>
          </p:nvPr>
        </p:nvSpPr>
        <p:spPr>
          <a:xfrm>
            <a:off x="7458891" y="1825625"/>
            <a:ext cx="4323805" cy="435133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data 4">
            <a:extLst>
              <a:ext uri="{FF2B5EF4-FFF2-40B4-BE49-F238E27FC236}">
                <a16:creationId xmlns:a16="http://schemas.microsoft.com/office/drawing/2014/main" id="{3255D52C-1AD6-485F-97E2-A18AE2C9BBEB}"/>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606CB1CD-EEE9-47F1-B168-D7DCFBDB8307}"/>
              </a:ext>
            </a:extLst>
          </p:cNvPr>
          <p:cNvSpPr>
            <a:spLocks noGrp="1"/>
          </p:cNvSpPr>
          <p:nvPr>
            <p:ph type="ftr" sz="quarter" idx="11"/>
          </p:nvPr>
        </p:nvSpPr>
        <p:spPr/>
        <p:txBody>
          <a:bodyPr/>
          <a:lstStyle/>
          <a:p>
            <a:endParaRPr lang="it-IT"/>
          </a:p>
        </p:txBody>
      </p:sp>
      <p:sp>
        <p:nvSpPr>
          <p:cNvPr id="7" name="Segnaposto titolo 1">
            <a:extLst>
              <a:ext uri="{FF2B5EF4-FFF2-40B4-BE49-F238E27FC236}">
                <a16:creationId xmlns:a16="http://schemas.microsoft.com/office/drawing/2014/main" id="{B915A429-AA51-465F-99BF-0EDBF7ED997B}"/>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2458700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fronto">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8A0B334-5A2E-420D-B34F-0C59C82F6877}"/>
              </a:ext>
            </a:extLst>
          </p:cNvPr>
          <p:cNvSpPr>
            <a:spLocks noGrp="1"/>
          </p:cNvSpPr>
          <p:nvPr>
            <p:ph type="body" idx="1"/>
          </p:nvPr>
        </p:nvSpPr>
        <p:spPr>
          <a:xfrm>
            <a:off x="2625634" y="1664155"/>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4" name="Segnaposto contenuto 3">
            <a:extLst>
              <a:ext uri="{FF2B5EF4-FFF2-40B4-BE49-F238E27FC236}">
                <a16:creationId xmlns:a16="http://schemas.microsoft.com/office/drawing/2014/main" id="{F3888714-BC9E-4F0C-9BCB-271CD43D7529}"/>
              </a:ext>
            </a:extLst>
          </p:cNvPr>
          <p:cNvSpPr>
            <a:spLocks noGrp="1"/>
          </p:cNvSpPr>
          <p:nvPr>
            <p:ph sz="half" idx="2"/>
          </p:nvPr>
        </p:nvSpPr>
        <p:spPr>
          <a:xfrm>
            <a:off x="2625633" y="2527640"/>
            <a:ext cx="4193179"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5" name="Segnaposto testo 4">
            <a:extLst>
              <a:ext uri="{FF2B5EF4-FFF2-40B4-BE49-F238E27FC236}">
                <a16:creationId xmlns:a16="http://schemas.microsoft.com/office/drawing/2014/main" id="{59DBCF60-51E3-49AF-B7E7-0E0D5D215F6E}"/>
              </a:ext>
            </a:extLst>
          </p:cNvPr>
          <p:cNvSpPr>
            <a:spLocks noGrp="1"/>
          </p:cNvSpPr>
          <p:nvPr>
            <p:ph type="body" sz="quarter" idx="3"/>
          </p:nvPr>
        </p:nvSpPr>
        <p:spPr>
          <a:xfrm>
            <a:off x="7589519" y="1681163"/>
            <a:ext cx="419317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a:t>Fare clic per modificare gli stili del testo dello schema</a:t>
            </a:r>
          </a:p>
        </p:txBody>
      </p:sp>
      <p:sp>
        <p:nvSpPr>
          <p:cNvPr id="6" name="Segnaposto contenuto 5">
            <a:extLst>
              <a:ext uri="{FF2B5EF4-FFF2-40B4-BE49-F238E27FC236}">
                <a16:creationId xmlns:a16="http://schemas.microsoft.com/office/drawing/2014/main" id="{C5EE61DC-AAA5-4E2D-BF46-D00329A5C184}"/>
              </a:ext>
            </a:extLst>
          </p:cNvPr>
          <p:cNvSpPr>
            <a:spLocks noGrp="1"/>
          </p:cNvSpPr>
          <p:nvPr>
            <p:ph sz="quarter" idx="4"/>
          </p:nvPr>
        </p:nvSpPr>
        <p:spPr>
          <a:xfrm>
            <a:off x="7589519" y="2505075"/>
            <a:ext cx="4193177" cy="3684588"/>
          </a:xfrm>
        </p:spPr>
        <p:txBody>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7" name="Segnaposto data 6">
            <a:extLst>
              <a:ext uri="{FF2B5EF4-FFF2-40B4-BE49-F238E27FC236}">
                <a16:creationId xmlns:a16="http://schemas.microsoft.com/office/drawing/2014/main" id="{7AAF0436-58B6-47F6-8E11-84D919C7EDD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8" name="Segnaposto piè di pagina 7">
            <a:extLst>
              <a:ext uri="{FF2B5EF4-FFF2-40B4-BE49-F238E27FC236}">
                <a16:creationId xmlns:a16="http://schemas.microsoft.com/office/drawing/2014/main" id="{3CE0F1DC-C34B-4F16-A8A1-59B2D4B6A93E}"/>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FF69F79A-A6ED-473E-82AC-E596A5C35CF6}"/>
              </a:ext>
            </a:extLst>
          </p:cNvPr>
          <p:cNvSpPr>
            <a:spLocks noGrp="1"/>
          </p:cNvSpPr>
          <p:nvPr>
            <p:ph type="title"/>
          </p:nvPr>
        </p:nvSpPr>
        <p:spPr>
          <a:xfrm>
            <a:off x="2625633" y="316559"/>
            <a:ext cx="9157064"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9003091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93497BDC-F780-482A-B00D-623003EBCC4C}"/>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4" name="Segnaposto piè di pagina 3">
            <a:extLst>
              <a:ext uri="{FF2B5EF4-FFF2-40B4-BE49-F238E27FC236}">
                <a16:creationId xmlns:a16="http://schemas.microsoft.com/office/drawing/2014/main" id="{9DF9F76F-F710-4222-8AE8-D8EF547FE2E9}"/>
              </a:ext>
            </a:extLst>
          </p:cNvPr>
          <p:cNvSpPr>
            <a:spLocks noGrp="1"/>
          </p:cNvSpPr>
          <p:nvPr>
            <p:ph type="ftr" sz="quarter" idx="11"/>
          </p:nvPr>
        </p:nvSpPr>
        <p:spPr/>
        <p:txBody>
          <a:bodyPr/>
          <a:lstStyle/>
          <a:p>
            <a:endParaRPr lang="it-IT" dirty="0"/>
          </a:p>
        </p:txBody>
      </p:sp>
      <p:sp>
        <p:nvSpPr>
          <p:cNvPr id="5" name="Segnaposto titolo 1">
            <a:extLst>
              <a:ext uri="{FF2B5EF4-FFF2-40B4-BE49-F238E27FC236}">
                <a16:creationId xmlns:a16="http://schemas.microsoft.com/office/drawing/2014/main" id="{5F8448A6-BA0D-48F5-901B-CA9C0E8926F6}"/>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723520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7281375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577963-0FD6-4635-A1A8-B7BCF35F3DB8}"/>
              </a:ext>
            </a:extLst>
          </p:cNvPr>
          <p:cNvSpPr>
            <a:spLocks noGrp="1"/>
          </p:cNvSpPr>
          <p:nvPr>
            <p:ph type="title"/>
          </p:nvPr>
        </p:nvSpPr>
        <p:spPr>
          <a:xfrm>
            <a:off x="2625634" y="1587657"/>
            <a:ext cx="3592286" cy="888865"/>
          </a:xfrm>
        </p:spPr>
        <p:txBody>
          <a:bodyPr anchor="b"/>
          <a:lstStyle>
            <a:lvl1pPr>
              <a:defRPr sz="3200">
                <a:solidFill>
                  <a:srgbClr val="3B3838"/>
                </a:solidFill>
              </a:defRPr>
            </a:lvl1pPr>
          </a:lstStyle>
          <a:p>
            <a:endParaRPr lang="it-IT" dirty="0"/>
          </a:p>
        </p:txBody>
      </p:sp>
      <p:sp>
        <p:nvSpPr>
          <p:cNvPr id="3" name="Segnaposto contenuto 2">
            <a:extLst>
              <a:ext uri="{FF2B5EF4-FFF2-40B4-BE49-F238E27FC236}">
                <a16:creationId xmlns:a16="http://schemas.microsoft.com/office/drawing/2014/main" id="{A56285E0-D2CF-45EC-824F-708C57150102}"/>
              </a:ext>
            </a:extLst>
          </p:cNvPr>
          <p:cNvSpPr>
            <a:spLocks noGrp="1"/>
          </p:cNvSpPr>
          <p:nvPr>
            <p:ph idx="1"/>
          </p:nvPr>
        </p:nvSpPr>
        <p:spPr>
          <a:xfrm>
            <a:off x="6639971" y="1587657"/>
            <a:ext cx="5142726" cy="4544968"/>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testo 3">
            <a:extLst>
              <a:ext uri="{FF2B5EF4-FFF2-40B4-BE49-F238E27FC236}">
                <a16:creationId xmlns:a16="http://schemas.microsoft.com/office/drawing/2014/main" id="{3085BD09-F8F1-4CF7-88B9-307E74D0BF7C}"/>
              </a:ext>
            </a:extLst>
          </p:cNvPr>
          <p:cNvSpPr>
            <a:spLocks noGrp="1"/>
          </p:cNvSpPr>
          <p:nvPr>
            <p:ph type="body" sz="half" idx="2"/>
          </p:nvPr>
        </p:nvSpPr>
        <p:spPr>
          <a:xfrm>
            <a:off x="2625634" y="2874869"/>
            <a:ext cx="3592286" cy="32517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870B2838-7774-49C1-8FBD-409204B26A84}"/>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99A51A0-997F-4635-8FEA-B4232644B8D3}"/>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3F1D8162-967F-491C-8075-478356124555}"/>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191508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5C9793-0D22-47FF-B7AF-15663D5AAA52}"/>
              </a:ext>
            </a:extLst>
          </p:cNvPr>
          <p:cNvSpPr>
            <a:spLocks noGrp="1"/>
          </p:cNvSpPr>
          <p:nvPr>
            <p:ph type="title"/>
          </p:nvPr>
        </p:nvSpPr>
        <p:spPr>
          <a:xfrm>
            <a:off x="2625635" y="1481773"/>
            <a:ext cx="3470366" cy="1031965"/>
          </a:xfrm>
        </p:spPr>
        <p:txBody>
          <a:bodyPr anchor="b"/>
          <a:lstStyle>
            <a:lvl1pPr>
              <a:defRPr sz="3200">
                <a:solidFill>
                  <a:srgbClr val="3B3838"/>
                </a:solidFill>
                <a:latin typeface="+mn-lt"/>
              </a:defRPr>
            </a:lvl1pPr>
          </a:lstStyle>
          <a:p>
            <a:endParaRPr lang="it-IT" dirty="0"/>
          </a:p>
        </p:txBody>
      </p:sp>
      <p:sp>
        <p:nvSpPr>
          <p:cNvPr id="3" name="Segnaposto immagine 2">
            <a:extLst>
              <a:ext uri="{FF2B5EF4-FFF2-40B4-BE49-F238E27FC236}">
                <a16:creationId xmlns:a16="http://schemas.microsoft.com/office/drawing/2014/main" id="{3CCCD409-2A98-495F-9E05-476EDBD282E4}"/>
              </a:ext>
            </a:extLst>
          </p:cNvPr>
          <p:cNvSpPr>
            <a:spLocks noGrp="1"/>
          </p:cNvSpPr>
          <p:nvPr>
            <p:ph type="pic" idx="1"/>
          </p:nvPr>
        </p:nvSpPr>
        <p:spPr>
          <a:xfrm>
            <a:off x="6609807" y="1481773"/>
            <a:ext cx="5172890" cy="43792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B9D9E80-627A-4D17-9029-E14C8D64554E}"/>
              </a:ext>
            </a:extLst>
          </p:cNvPr>
          <p:cNvSpPr>
            <a:spLocks noGrp="1"/>
          </p:cNvSpPr>
          <p:nvPr>
            <p:ph type="body" sz="half" idx="2"/>
          </p:nvPr>
        </p:nvSpPr>
        <p:spPr>
          <a:xfrm>
            <a:off x="2625635" y="2740387"/>
            <a:ext cx="3470366" cy="309966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Fare clic per modificare gli stili del testo dello schema</a:t>
            </a:r>
          </a:p>
        </p:txBody>
      </p:sp>
      <p:sp>
        <p:nvSpPr>
          <p:cNvPr id="5" name="Segnaposto data 4">
            <a:extLst>
              <a:ext uri="{FF2B5EF4-FFF2-40B4-BE49-F238E27FC236}">
                <a16:creationId xmlns:a16="http://schemas.microsoft.com/office/drawing/2014/main" id="{76802470-52B8-47E4-BB8D-82F7917C3C16}"/>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6" name="Segnaposto piè di pagina 5">
            <a:extLst>
              <a:ext uri="{FF2B5EF4-FFF2-40B4-BE49-F238E27FC236}">
                <a16:creationId xmlns:a16="http://schemas.microsoft.com/office/drawing/2014/main" id="{46AF4365-DBFC-499C-9A07-D4D2E10D012F}"/>
              </a:ext>
            </a:extLst>
          </p:cNvPr>
          <p:cNvSpPr>
            <a:spLocks noGrp="1"/>
          </p:cNvSpPr>
          <p:nvPr>
            <p:ph type="ftr" sz="quarter" idx="11"/>
          </p:nvPr>
        </p:nvSpPr>
        <p:spPr/>
        <p:txBody>
          <a:bodyPr/>
          <a:lstStyle/>
          <a:p>
            <a:endParaRPr lang="it-IT"/>
          </a:p>
        </p:txBody>
      </p:sp>
      <p:sp>
        <p:nvSpPr>
          <p:cNvPr id="9" name="Segnaposto titolo 1">
            <a:extLst>
              <a:ext uri="{FF2B5EF4-FFF2-40B4-BE49-F238E27FC236}">
                <a16:creationId xmlns:a16="http://schemas.microsoft.com/office/drawing/2014/main" id="{E5B1B50D-5827-411C-8C68-4B6FEA76FB11}"/>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139256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400" b="0" i="0" u="none" strike="noStrike" kern="1200" cap="none" spc="0" normalizeH="0" baseline="0" noProof="0" dirty="0">
                <a:ln>
                  <a:noFill/>
                </a:ln>
                <a:solidFill>
                  <a:srgbClr val="3B3838"/>
                </a:solidFill>
                <a:effectLst/>
                <a:uLnTx/>
                <a:uFillTx/>
                <a:latin typeface="Calibri" panose="020F0502020204030204"/>
                <a:ea typeface="+mn-ea"/>
                <a:cs typeface="+mn-cs"/>
              </a:rPr>
              <a:t>Titolo</a:t>
            </a:r>
          </a:p>
        </p:txBody>
      </p:sp>
      <p:sp>
        <p:nvSpPr>
          <p:cNvPr id="3" name="Title 2">
            <a:extLst>
              <a:ext uri="{FF2B5EF4-FFF2-40B4-BE49-F238E27FC236}">
                <a16:creationId xmlns:a16="http://schemas.microsoft.com/office/drawing/2014/main" id="{37CEDCFE-2CDD-6133-F929-5516C5D66B9A}"/>
              </a:ext>
            </a:extLst>
          </p:cNvPr>
          <p:cNvSpPr>
            <a:spLocks noGrp="1"/>
          </p:cNvSpPr>
          <p:nvPr>
            <p:ph type="title"/>
          </p:nvPr>
        </p:nvSpPr>
        <p:spPr>
          <a:xfrm>
            <a:off x="1314450" y="-289242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33348312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olo e testo verticale">
    <p:spTree>
      <p:nvGrpSpPr>
        <p:cNvPr id="1" name=""/>
        <p:cNvGrpSpPr/>
        <p:nvPr/>
      </p:nvGrpSpPr>
      <p:grpSpPr>
        <a:xfrm>
          <a:off x="0" y="0"/>
          <a:ext cx="0" cy="0"/>
          <a:chOff x="0" y="0"/>
          <a:chExt cx="0" cy="0"/>
        </a:xfrm>
      </p:grpSpPr>
      <p:sp>
        <p:nvSpPr>
          <p:cNvPr id="3" name="Segnaposto testo verticale 2">
            <a:extLst>
              <a:ext uri="{FF2B5EF4-FFF2-40B4-BE49-F238E27FC236}">
                <a16:creationId xmlns:a16="http://schemas.microsoft.com/office/drawing/2014/main" id="{8F76DF86-3239-4301-B70B-A13C8ABA856A}"/>
              </a:ext>
            </a:extLst>
          </p:cNvPr>
          <p:cNvSpPr>
            <a:spLocks noGrp="1"/>
          </p:cNvSpPr>
          <p:nvPr>
            <p:ph type="body" orient="vert" idx="1"/>
          </p:nvPr>
        </p:nvSpPr>
        <p:spPr/>
        <p:txBody>
          <a:bodyPr vert="eaVert"/>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DA96C9C4-33F1-4020-8250-3D1B97B5C413}"/>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AAD5C8DC-1645-450C-9B4E-D669ED3CB47A}"/>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A3481035-E8B5-4DD5-8880-5DE2CCECAFAE}"/>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Tree>
    <p:extLst>
      <p:ext uri="{BB962C8B-B14F-4D97-AF65-F5344CB8AC3E}">
        <p14:creationId xmlns:p14="http://schemas.microsoft.com/office/powerpoint/2010/main" val="20381242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3D8386C-D3E1-4E69-B768-5BEB28C40A40}"/>
              </a:ext>
            </a:extLst>
          </p:cNvPr>
          <p:cNvSpPr>
            <a:spLocks noGrp="1"/>
          </p:cNvSpPr>
          <p:nvPr>
            <p:ph type="title" orient="vert"/>
          </p:nvPr>
        </p:nvSpPr>
        <p:spPr>
          <a:xfrm>
            <a:off x="9153797" y="1554479"/>
            <a:ext cx="2628900" cy="4622484"/>
          </a:xfrm>
        </p:spPr>
        <p:txBody>
          <a:bodyPr vert="eaVert"/>
          <a:lstStyle>
            <a:lvl1pPr>
              <a:defRPr>
                <a:solidFill>
                  <a:srgbClr val="3B3838"/>
                </a:solidFill>
              </a:defRPr>
            </a:lvl1pPr>
          </a:lstStyle>
          <a:p>
            <a:r>
              <a:rPr lang="it-IT" dirty="0"/>
              <a:t>Fare clic per modificare lo stile del titolo dello schema</a:t>
            </a:r>
          </a:p>
        </p:txBody>
      </p:sp>
      <p:sp>
        <p:nvSpPr>
          <p:cNvPr id="3" name="Segnaposto testo verticale 2">
            <a:extLst>
              <a:ext uri="{FF2B5EF4-FFF2-40B4-BE49-F238E27FC236}">
                <a16:creationId xmlns:a16="http://schemas.microsoft.com/office/drawing/2014/main" id="{7640F96A-A1E5-4D89-80FC-898C746DECAF}"/>
              </a:ext>
            </a:extLst>
          </p:cNvPr>
          <p:cNvSpPr>
            <a:spLocks noGrp="1"/>
          </p:cNvSpPr>
          <p:nvPr>
            <p:ph type="body" orient="vert" idx="1"/>
          </p:nvPr>
        </p:nvSpPr>
        <p:spPr>
          <a:xfrm>
            <a:off x="2625634" y="1554479"/>
            <a:ext cx="6528164" cy="462248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61DD45-3A69-404E-8FF2-1C4D2905171F}"/>
              </a:ext>
            </a:extLst>
          </p:cNvPr>
          <p:cNvSpPr>
            <a:spLocks noGrp="1"/>
          </p:cNvSpPr>
          <p:nvPr>
            <p:ph type="dt" sz="half" idx="10"/>
          </p:nvPr>
        </p:nvSpPr>
        <p:spPr/>
        <p:txBody>
          <a:bodyPr/>
          <a:lstStyle>
            <a:lvl1pPr>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7303782C-43DE-45B5-A0FE-964602A910B7}"/>
              </a:ext>
            </a:extLst>
          </p:cNvPr>
          <p:cNvSpPr>
            <a:spLocks noGrp="1"/>
          </p:cNvSpPr>
          <p:nvPr>
            <p:ph type="ftr" sz="quarter" idx="11"/>
          </p:nvPr>
        </p:nvSpPr>
        <p:spPr/>
        <p:txBody>
          <a:bodyPr/>
          <a:lstStyle/>
          <a:p>
            <a:endParaRPr lang="it-IT"/>
          </a:p>
        </p:txBody>
      </p:sp>
      <p:sp>
        <p:nvSpPr>
          <p:cNvPr id="6" name="Segnaposto titolo 1">
            <a:extLst>
              <a:ext uri="{FF2B5EF4-FFF2-40B4-BE49-F238E27FC236}">
                <a16:creationId xmlns:a16="http://schemas.microsoft.com/office/drawing/2014/main" id="{9EE02F72-0479-433E-8790-EFB53CB0BF09}"/>
              </a:ext>
            </a:extLst>
          </p:cNvPr>
          <p:cNvSpPr txBox="1">
            <a:spLocks/>
          </p:cNvSpPr>
          <p:nvPr userDrawn="1"/>
        </p:nvSpPr>
        <p:spPr>
          <a:xfrm>
            <a:off x="2625634" y="316559"/>
            <a:ext cx="9157063" cy="66278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rgbClr val="3B3838"/>
                </a:solidFill>
              </a:rPr>
              <a:t>Fare clic per modificare lo stile del titolo </a:t>
            </a:r>
          </a:p>
        </p:txBody>
      </p:sp>
    </p:spTree>
    <p:extLst>
      <p:ext uri="{BB962C8B-B14F-4D97-AF65-F5344CB8AC3E}">
        <p14:creationId xmlns:p14="http://schemas.microsoft.com/office/powerpoint/2010/main" val="28059637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ferenc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7728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type="title" preserve="1">
  <p:cSld name="Speaker Intro 2">
    <p:bg>
      <p:bgPr>
        <a:solidFill>
          <a:srgbClr val="EFD485"/>
        </a:solidFill>
        <a:effectLst/>
      </p:bgPr>
    </p:bg>
    <p:spTree>
      <p:nvGrpSpPr>
        <p:cNvPr id="1" name="Shape 9"/>
        <p:cNvGrpSpPr/>
        <p:nvPr/>
      </p:nvGrpSpPr>
      <p:grpSpPr>
        <a:xfrm>
          <a:off x="0" y="0"/>
          <a:ext cx="0" cy="0"/>
          <a:chOff x="0" y="0"/>
          <a:chExt cx="0" cy="0"/>
        </a:xfrm>
      </p:grpSpPr>
      <p:pic>
        <p:nvPicPr>
          <p:cNvPr id="8" name="Immagine 7" descr="Immagine che contiene testo, schermata, diagramma, Carattere&#10;&#10;Descrizione generata automaticamente">
            <a:extLst>
              <a:ext uri="{FF2B5EF4-FFF2-40B4-BE49-F238E27FC236}">
                <a16:creationId xmlns:a16="http://schemas.microsoft.com/office/drawing/2014/main" id="{5A6189CE-B4AF-6F03-F047-C74B006786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217" t="30302" r="2176" b="26880"/>
          <a:stretch/>
        </p:blipFill>
        <p:spPr>
          <a:xfrm>
            <a:off x="0" y="3724044"/>
            <a:ext cx="12192000" cy="3133956"/>
          </a:xfrm>
          <a:prstGeom prst="rect">
            <a:avLst/>
          </a:prstGeom>
        </p:spPr>
      </p:pic>
      <p:sp>
        <p:nvSpPr>
          <p:cNvPr id="11" name="Google Shape;11;p2"/>
          <p:cNvSpPr txBox="1">
            <a:spLocks noGrp="1"/>
          </p:cNvSpPr>
          <p:nvPr>
            <p:ph type="ctrTitle" hasCustomPrompt="1"/>
          </p:nvPr>
        </p:nvSpPr>
        <p:spPr>
          <a:xfrm>
            <a:off x="4379200" y="1289756"/>
            <a:ext cx="7812800" cy="3688400"/>
          </a:xfrm>
          <a:prstGeom prst="rect">
            <a:avLst/>
          </a:prstGeom>
        </p:spPr>
        <p:txBody>
          <a:bodyPr spcFirstLastPara="1" wrap="square" lIns="91425" tIns="91425" rIns="91425" bIns="91425" anchor="b" anchorCtr="0"/>
          <a:lstStyle>
            <a:lvl1pPr lvl="0" algn="r">
              <a:spcBef>
                <a:spcPts val="0"/>
              </a:spcBef>
              <a:spcAft>
                <a:spcPts val="0"/>
              </a:spcAft>
              <a:buClr>
                <a:srgbClr val="FFFFFF"/>
              </a:buClr>
              <a:buSzPts val="4800"/>
              <a:buNone/>
              <a:defRPr sz="6600">
                <a:solidFill>
                  <a:srgbClr val="3B3838"/>
                </a:solidFill>
              </a:defRPr>
            </a:lvl1pPr>
            <a:lvl2pPr lvl="1" algn="ctr">
              <a:spcBef>
                <a:spcPts val="0"/>
              </a:spcBef>
              <a:spcAft>
                <a:spcPts val="0"/>
              </a:spcAft>
              <a:buClr>
                <a:srgbClr val="FFFFFF"/>
              </a:buClr>
              <a:buSzPts val="4800"/>
              <a:buNone/>
              <a:defRPr sz="6400">
                <a:solidFill>
                  <a:srgbClr val="FFFFFF"/>
                </a:solidFill>
              </a:defRPr>
            </a:lvl2pPr>
            <a:lvl3pPr lvl="2" algn="ctr">
              <a:spcBef>
                <a:spcPts val="0"/>
              </a:spcBef>
              <a:spcAft>
                <a:spcPts val="0"/>
              </a:spcAft>
              <a:buClr>
                <a:srgbClr val="FFFFFF"/>
              </a:buClr>
              <a:buSzPts val="4800"/>
              <a:buNone/>
              <a:defRPr sz="6400">
                <a:solidFill>
                  <a:srgbClr val="FFFFFF"/>
                </a:solidFill>
              </a:defRPr>
            </a:lvl3pPr>
            <a:lvl4pPr lvl="3" algn="ctr">
              <a:spcBef>
                <a:spcPts val="0"/>
              </a:spcBef>
              <a:spcAft>
                <a:spcPts val="0"/>
              </a:spcAft>
              <a:buClr>
                <a:srgbClr val="FFFFFF"/>
              </a:buClr>
              <a:buSzPts val="4800"/>
              <a:buNone/>
              <a:defRPr sz="6400">
                <a:solidFill>
                  <a:srgbClr val="FFFFFF"/>
                </a:solidFill>
              </a:defRPr>
            </a:lvl4pPr>
            <a:lvl5pPr lvl="4" algn="ctr">
              <a:spcBef>
                <a:spcPts val="0"/>
              </a:spcBef>
              <a:spcAft>
                <a:spcPts val="0"/>
              </a:spcAft>
              <a:buClr>
                <a:srgbClr val="FFFFFF"/>
              </a:buClr>
              <a:buSzPts val="4800"/>
              <a:buNone/>
              <a:defRPr sz="6400">
                <a:solidFill>
                  <a:srgbClr val="FFFFFF"/>
                </a:solidFill>
              </a:defRPr>
            </a:lvl5pPr>
            <a:lvl6pPr lvl="5" algn="ctr">
              <a:spcBef>
                <a:spcPts val="0"/>
              </a:spcBef>
              <a:spcAft>
                <a:spcPts val="0"/>
              </a:spcAft>
              <a:buClr>
                <a:srgbClr val="FFFFFF"/>
              </a:buClr>
              <a:buSzPts val="4800"/>
              <a:buNone/>
              <a:defRPr sz="6400">
                <a:solidFill>
                  <a:srgbClr val="FFFFFF"/>
                </a:solidFill>
              </a:defRPr>
            </a:lvl6pPr>
            <a:lvl7pPr lvl="6" algn="ctr">
              <a:spcBef>
                <a:spcPts val="0"/>
              </a:spcBef>
              <a:spcAft>
                <a:spcPts val="0"/>
              </a:spcAft>
              <a:buClr>
                <a:srgbClr val="FFFFFF"/>
              </a:buClr>
              <a:buSzPts val="4800"/>
              <a:buNone/>
              <a:defRPr sz="6400">
                <a:solidFill>
                  <a:srgbClr val="FFFFFF"/>
                </a:solidFill>
              </a:defRPr>
            </a:lvl7pPr>
            <a:lvl8pPr lvl="7" algn="ctr">
              <a:spcBef>
                <a:spcPts val="0"/>
              </a:spcBef>
              <a:spcAft>
                <a:spcPts val="0"/>
              </a:spcAft>
              <a:buClr>
                <a:srgbClr val="FFFFFF"/>
              </a:buClr>
              <a:buSzPts val="4800"/>
              <a:buNone/>
              <a:defRPr sz="6400">
                <a:solidFill>
                  <a:srgbClr val="FFFFFF"/>
                </a:solidFill>
              </a:defRPr>
            </a:lvl8pPr>
            <a:lvl9pPr lvl="8" algn="ctr">
              <a:spcBef>
                <a:spcPts val="0"/>
              </a:spcBef>
              <a:spcAft>
                <a:spcPts val="0"/>
              </a:spcAft>
              <a:buClr>
                <a:srgbClr val="FFFFFF"/>
              </a:buClr>
              <a:buSzPts val="4800"/>
              <a:buNone/>
              <a:defRPr sz="6400">
                <a:solidFill>
                  <a:srgbClr val="FFFFFF"/>
                </a:solidFill>
              </a:defRPr>
            </a:lvl9pPr>
          </a:lstStyle>
          <a:p>
            <a:r>
              <a:rPr lang="it-IT" dirty="0"/>
              <a:t>Session Title</a:t>
            </a:r>
            <a:endParaRPr dirty="0"/>
          </a:p>
        </p:txBody>
      </p:sp>
    </p:spTree>
    <p:extLst>
      <p:ext uri="{BB962C8B-B14F-4D97-AF65-F5344CB8AC3E}">
        <p14:creationId xmlns:p14="http://schemas.microsoft.com/office/powerpoint/2010/main" val="39290189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ference 2">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456228" y="5247248"/>
            <a:ext cx="13104457" cy="1610751"/>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476789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erence 3">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39836AA-E138-48A5-BA71-0DF9A3EA6287}"/>
              </a:ext>
            </a:extLst>
          </p:cNvPr>
          <p:cNvSpPr/>
          <p:nvPr userDrawn="1"/>
        </p:nvSpPr>
        <p:spPr>
          <a:xfrm>
            <a:off x="-196948" y="3165232"/>
            <a:ext cx="12845177" cy="3692768"/>
          </a:xfrm>
          <a:prstGeom prst="rect">
            <a:avLst/>
          </a:prstGeom>
          <a:solidFill>
            <a:schemeClr val="bg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solidFill>
                  <a:srgbClr val="3B3838"/>
                </a:solidFill>
              </a:rPr>
              <a:t>Titolo</a:t>
            </a:r>
          </a:p>
        </p:txBody>
      </p:sp>
    </p:spTree>
    <p:extLst>
      <p:ext uri="{BB962C8B-B14F-4D97-AF65-F5344CB8AC3E}">
        <p14:creationId xmlns:p14="http://schemas.microsoft.com/office/powerpoint/2010/main" val="202103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peaker Intro">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C27300C4-421D-4405-87C1-01BBAA9D102A}"/>
              </a:ext>
            </a:extLst>
          </p:cNvPr>
          <p:cNvSpPr/>
          <p:nvPr userDrawn="1"/>
        </p:nvSpPr>
        <p:spPr>
          <a:xfrm>
            <a:off x="4799426" y="1890747"/>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3BC52BE1-DA7B-4B4B-A750-43DC5BAFD8E7}"/>
              </a:ext>
            </a:extLst>
          </p:cNvPr>
          <p:cNvSpPr/>
          <p:nvPr userDrawn="1"/>
        </p:nvSpPr>
        <p:spPr>
          <a:xfrm>
            <a:off x="0" y="5532119"/>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5400" b="0" dirty="0">
                <a:solidFill>
                  <a:srgbClr val="3B3838"/>
                </a:solidFill>
                <a:latin typeface="+mn-lt"/>
              </a:rPr>
              <a:t>Session Title</a:t>
            </a:r>
          </a:p>
        </p:txBody>
      </p:sp>
      <p:sp>
        <p:nvSpPr>
          <p:cNvPr id="5" name="Segnaposto immagine 2">
            <a:extLst>
              <a:ext uri="{FF2B5EF4-FFF2-40B4-BE49-F238E27FC236}">
                <a16:creationId xmlns:a16="http://schemas.microsoft.com/office/drawing/2014/main" id="{87C983A3-DC74-4C7F-BA9E-8FD9BACC7845}"/>
              </a:ext>
            </a:extLst>
          </p:cNvPr>
          <p:cNvSpPr>
            <a:spLocks noGrp="1"/>
          </p:cNvSpPr>
          <p:nvPr>
            <p:ph type="pic" idx="1"/>
          </p:nvPr>
        </p:nvSpPr>
        <p:spPr>
          <a:xfrm>
            <a:off x="4799426" y="1896423"/>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7" name="CasellaDiTesto 6">
            <a:extLst>
              <a:ext uri="{FF2B5EF4-FFF2-40B4-BE49-F238E27FC236}">
                <a16:creationId xmlns:a16="http://schemas.microsoft.com/office/drawing/2014/main" id="{805D74D9-99C3-442C-94A0-2256DCB3A8AD}"/>
              </a:ext>
            </a:extLst>
          </p:cNvPr>
          <p:cNvSpPr txBox="1"/>
          <p:nvPr userDrawn="1"/>
        </p:nvSpPr>
        <p:spPr>
          <a:xfrm>
            <a:off x="4799426" y="4441319"/>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798812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5400" b="0" dirty="0">
              <a:solidFill>
                <a:srgbClr val="0B78BD"/>
              </a:solidFill>
              <a:latin typeface="+mn-lt"/>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4794735" y="3727937"/>
            <a:ext cx="2602523" cy="523220"/>
          </a:xfrm>
          <a:prstGeom prst="rect">
            <a:avLst/>
          </a:prstGeom>
          <a:noFill/>
        </p:spPr>
        <p:txBody>
          <a:bodyPr wrap="square" rtlCol="0">
            <a:spAutoFit/>
          </a:bodyPr>
          <a:lstStyle/>
          <a:p>
            <a:pPr algn="ctr"/>
            <a:r>
              <a:rPr lang="it-IT" sz="2800" dirty="0">
                <a:solidFill>
                  <a:schemeClr val="bg1"/>
                </a:solidFill>
              </a:rPr>
              <a:t>Speaker Name</a:t>
            </a:r>
          </a:p>
        </p:txBody>
      </p:sp>
    </p:spTree>
    <p:extLst>
      <p:ext uri="{BB962C8B-B14F-4D97-AF65-F5344CB8AC3E}">
        <p14:creationId xmlns:p14="http://schemas.microsoft.com/office/powerpoint/2010/main" val="34556470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r>
              <a:rPr lang="it-IT" dirty="0"/>
              <a:t>Agenda</a:t>
            </a:r>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a:ln>
            <a:solidFill>
              <a:srgbClr val="EFD4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12" name="Segnaposto testo 2">
            <a:extLst>
              <a:ext uri="{FF2B5EF4-FFF2-40B4-BE49-F238E27FC236}">
                <a16:creationId xmlns:a16="http://schemas.microsoft.com/office/drawing/2014/main" id="{C75428D7-6ACD-4F9B-9159-66E4F87F735F}"/>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38727741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304AE0C-0056-49D9-A1BB-E5FD6B842774}"/>
              </a:ext>
            </a:extLst>
          </p:cNvPr>
          <p:cNvSpPr txBox="1">
            <a:spLocks/>
          </p:cNvSpPr>
          <p:nvPr userDrawn="1"/>
        </p:nvSpPr>
        <p:spPr>
          <a:xfrm rot="16200000">
            <a:off x="-1854893" y="3503863"/>
            <a:ext cx="5042195" cy="66278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pPr algn="ctr"/>
            <a:r>
              <a:rPr lang="it-IT">
                <a:solidFill>
                  <a:schemeClr val="bg1"/>
                </a:solidFill>
              </a:rPr>
              <a:t>Agenda</a:t>
            </a:r>
            <a:endParaRPr lang="it-IT" dirty="0">
              <a:solidFill>
                <a:schemeClr val="bg1"/>
              </a:solidFill>
            </a:endParaRPr>
          </a:p>
        </p:txBody>
      </p:sp>
      <p:sp>
        <p:nvSpPr>
          <p:cNvPr id="8" name="Segnaposto testo 2">
            <a:extLst>
              <a:ext uri="{FF2B5EF4-FFF2-40B4-BE49-F238E27FC236}">
                <a16:creationId xmlns:a16="http://schemas.microsoft.com/office/drawing/2014/main" id="{8BBCFD4C-AEE9-4341-8F2A-49306A05990A}"/>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0048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EFD485"/>
        </a:solidFill>
        <a:effectLst/>
      </p:bgPr>
    </p:bg>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B3740AF-E675-42BE-A189-ABCECA1A81AE}"/>
              </a:ext>
            </a:extLst>
          </p:cNvPr>
          <p:cNvSpPr/>
          <p:nvPr userDrawn="1"/>
        </p:nvSpPr>
        <p:spPr>
          <a:xfrm>
            <a:off x="4794736" y="1308294"/>
            <a:ext cx="2602523" cy="2419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ttangolo 9">
            <a:extLst>
              <a:ext uri="{FF2B5EF4-FFF2-40B4-BE49-F238E27FC236}">
                <a16:creationId xmlns:a16="http://schemas.microsoft.com/office/drawing/2014/main" id="{51E6DB1A-82C4-4D31-BAD7-53B0226442FB}"/>
              </a:ext>
            </a:extLst>
          </p:cNvPr>
          <p:cNvSpPr/>
          <p:nvPr userDrawn="1"/>
        </p:nvSpPr>
        <p:spPr>
          <a:xfrm>
            <a:off x="0" y="5187462"/>
            <a:ext cx="12192000" cy="10269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t-IT" sz="5400" b="0" i="0" u="none" strike="noStrike" kern="1200" cap="none" spc="0" normalizeH="0" baseline="0" noProof="0" dirty="0">
              <a:ln>
                <a:noFill/>
              </a:ln>
              <a:solidFill>
                <a:srgbClr val="0B78BD"/>
              </a:solidFill>
              <a:effectLst/>
              <a:uLnTx/>
              <a:uFillTx/>
              <a:latin typeface="Calibri" panose="020F0502020204030204"/>
              <a:ea typeface="+mn-ea"/>
              <a:cs typeface="+mn-cs"/>
            </a:endParaRPr>
          </a:p>
        </p:txBody>
      </p:sp>
      <p:sp>
        <p:nvSpPr>
          <p:cNvPr id="11" name="Segnaposto immagine 2">
            <a:extLst>
              <a:ext uri="{FF2B5EF4-FFF2-40B4-BE49-F238E27FC236}">
                <a16:creationId xmlns:a16="http://schemas.microsoft.com/office/drawing/2014/main" id="{9024054E-FC58-4A9F-88D6-B1508DD55DBB}"/>
              </a:ext>
            </a:extLst>
          </p:cNvPr>
          <p:cNvSpPr>
            <a:spLocks noGrp="1"/>
          </p:cNvSpPr>
          <p:nvPr>
            <p:ph type="pic" idx="1"/>
          </p:nvPr>
        </p:nvSpPr>
        <p:spPr>
          <a:xfrm>
            <a:off x="4794737" y="1308294"/>
            <a:ext cx="2602523" cy="241964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12" name="CasellaDiTesto 11">
            <a:extLst>
              <a:ext uri="{FF2B5EF4-FFF2-40B4-BE49-F238E27FC236}">
                <a16:creationId xmlns:a16="http://schemas.microsoft.com/office/drawing/2014/main" id="{9E73A9E7-9566-4807-80F0-C8A8ACDB8D9B}"/>
              </a:ext>
            </a:extLst>
          </p:cNvPr>
          <p:cNvSpPr txBox="1"/>
          <p:nvPr userDrawn="1"/>
        </p:nvSpPr>
        <p:spPr>
          <a:xfrm>
            <a:off x="2559289" y="5285433"/>
            <a:ext cx="707341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srgbClr val="3B3838"/>
                </a:solidFill>
                <a:effectLst/>
                <a:uLnTx/>
                <a:uFillTx/>
                <a:latin typeface="Calibri" panose="020F0502020204030204"/>
                <a:ea typeface="+mn-ea"/>
                <a:cs typeface="+mn-cs"/>
              </a:rPr>
              <a:t>Vote for this session!!</a:t>
            </a:r>
          </a:p>
        </p:txBody>
      </p:sp>
      <p:sp>
        <p:nvSpPr>
          <p:cNvPr id="2" name="Title 1">
            <a:extLst>
              <a:ext uri="{FF2B5EF4-FFF2-40B4-BE49-F238E27FC236}">
                <a16:creationId xmlns:a16="http://schemas.microsoft.com/office/drawing/2014/main" id="{B9D9E8B8-64F5-4140-851E-42BCB6CFA89E}"/>
              </a:ext>
            </a:extLst>
          </p:cNvPr>
          <p:cNvSpPr>
            <a:spLocks noGrp="1"/>
          </p:cNvSpPr>
          <p:nvPr>
            <p:ph type="title"/>
          </p:nvPr>
        </p:nvSpPr>
        <p:spPr>
          <a:xfrm>
            <a:off x="457200" y="-287337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24591920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4">
    <p:bg>
      <p:bgPr>
        <a:solidFill>
          <a:schemeClr val="bg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1619794" y="6356350"/>
            <a:ext cx="8884920"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10" name="Rettangolo 9">
            <a:extLst>
              <a:ext uri="{FF2B5EF4-FFF2-40B4-BE49-F238E27FC236}">
                <a16:creationId xmlns:a16="http://schemas.microsoft.com/office/drawing/2014/main" id="{72F75EAC-49A5-42C5-A41A-271C74B54F74}"/>
              </a:ext>
            </a:extLst>
          </p:cNvPr>
          <p:cNvSpPr/>
          <p:nvPr userDrawn="1"/>
        </p:nvSpPr>
        <p:spPr>
          <a:xfrm>
            <a:off x="0" y="0"/>
            <a:ext cx="1332411" cy="6839745"/>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1" name="Immagine 10">
            <a:extLst>
              <a:ext uri="{FF2B5EF4-FFF2-40B4-BE49-F238E27FC236}">
                <a16:creationId xmlns:a16="http://schemas.microsoft.com/office/drawing/2014/main" id="{7BBDB68D-3EA1-4F6B-B91B-966B58B868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
        <p:nvSpPr>
          <p:cNvPr id="8" name="Segnaposto testo 2">
            <a:extLst>
              <a:ext uri="{FF2B5EF4-FFF2-40B4-BE49-F238E27FC236}">
                <a16:creationId xmlns:a16="http://schemas.microsoft.com/office/drawing/2014/main" id="{CD0B6E79-F9A8-427C-AAAD-533973D8E78E}"/>
              </a:ext>
            </a:extLst>
          </p:cNvPr>
          <p:cNvSpPr>
            <a:spLocks noGrp="1"/>
          </p:cNvSpPr>
          <p:nvPr>
            <p:ph idx="1"/>
          </p:nvPr>
        </p:nvSpPr>
        <p:spPr>
          <a:xfrm>
            <a:off x="1619794" y="1492176"/>
            <a:ext cx="10162903" cy="4351338"/>
          </a:xfrm>
          <a:prstGeom prst="rect">
            <a:avLst/>
          </a:prstGeom>
        </p:spPr>
        <p:txBody>
          <a:bodyPr vert="horz" lIns="91440" tIns="45720" rIns="91440" bIns="45720" rtlCol="0">
            <a:normAutofit/>
          </a:bodyPr>
          <a:lstStyle>
            <a:lvl1pPr>
              <a:defRPr sz="2400">
                <a:solidFill>
                  <a:srgbClr val="3B3838"/>
                </a:solidFill>
              </a:defRPr>
            </a:lvl1pPr>
            <a:lvl2pPr>
              <a:defRPr sz="2400">
                <a:solidFill>
                  <a:srgbClr val="3B3838"/>
                </a:solidFill>
              </a:defRPr>
            </a:lvl2pPr>
            <a:lvl3pPr>
              <a:defRPr sz="2400">
                <a:solidFill>
                  <a:srgbClr val="3B3838"/>
                </a:solidFill>
              </a:defRPr>
            </a:lvl3pPr>
            <a:lvl4pPr>
              <a:defRPr sz="2400">
                <a:solidFill>
                  <a:srgbClr val="3B3838"/>
                </a:solidFill>
              </a:defRPr>
            </a:lvl4pPr>
            <a:lvl5pPr>
              <a:defRPr sz="2400">
                <a:solidFill>
                  <a:srgbClr val="3B3838"/>
                </a:solidFill>
              </a:defRPr>
            </a:lvl5p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7792386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uota Logo DX">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DD1460AA-79FC-1465-E8FD-4F3AAE43225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10504714" y="6356350"/>
            <a:ext cx="1277983" cy="365125"/>
          </a:xfrm>
          <a:prstGeom prst="rect">
            <a:avLst/>
          </a:prstGeom>
        </p:spPr>
        <p:txBody>
          <a:bodyPr vert="horz" lIns="91440" tIns="45720" rIns="91440" bIns="45720" rtlCol="0" anchor="ctr"/>
          <a:lstStyle>
            <a:defPPr>
              <a:defRPr lang="it-IT"/>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#AzureDayRome</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661182" y="6356350"/>
            <a:ext cx="9843532" cy="365125"/>
          </a:xfrm>
          <a:prstGeom prst="rect">
            <a:avLst/>
          </a:prstGeom>
        </p:spPr>
        <p:txBody>
          <a:bodyPr vert="horz" lIns="91440" tIns="45720" rIns="91440" bIns="45720" rtlCol="0" anchor="ctr"/>
          <a:lstStyle>
            <a:defPPr>
              <a:defRPr lang="it-IT"/>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it-IT"/>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p:nvPr>
        </p:nvSpPr>
        <p:spPr>
          <a:xfrm>
            <a:off x="661182" y="316559"/>
            <a:ext cx="11121515" cy="6627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a:lstStyle>
          <a:p>
            <a:endParaRPr lang="it-IT" dirty="0"/>
          </a:p>
        </p:txBody>
      </p:sp>
      <p:sp>
        <p:nvSpPr>
          <p:cNvPr id="7" name="Segnaposto titolo 1">
            <a:extLst>
              <a:ext uri="{FF2B5EF4-FFF2-40B4-BE49-F238E27FC236}">
                <a16:creationId xmlns:a16="http://schemas.microsoft.com/office/drawing/2014/main" id="{8C83AD98-DC2D-414F-85A7-3B59E4D18FD3}"/>
              </a:ext>
            </a:extLst>
          </p:cNvPr>
          <p:cNvSpPr txBox="1">
            <a:spLocks/>
          </p:cNvSpPr>
          <p:nvPr userDrawn="1"/>
        </p:nvSpPr>
        <p:spPr>
          <a:xfrm>
            <a:off x="159767" y="1772529"/>
            <a:ext cx="1012875" cy="4276578"/>
          </a:xfrm>
          <a:prstGeom prst="rect">
            <a:avLst/>
          </a:prstGeom>
        </p:spPr>
        <p:txBody>
          <a:bodyPr vert="wordArtVert"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rgbClr val="0B78BD"/>
                </a:solidFill>
                <a:latin typeface="+mn-lt"/>
                <a:ea typeface="+mj-ea"/>
                <a:cs typeface="Segoe UI" panose="020B0502040204020203" pitchFamily="34" charset="0"/>
              </a:defRPr>
            </a:lvl1pPr>
          </a:lstStyle>
          <a:p>
            <a:r>
              <a:rPr lang="it-IT" dirty="0">
                <a:solidFill>
                  <a:schemeClr val="bg1"/>
                </a:solidFill>
              </a:rPr>
              <a:t>AGENDA</a:t>
            </a:r>
          </a:p>
        </p:txBody>
      </p:sp>
    </p:spTree>
    <p:extLst>
      <p:ext uri="{BB962C8B-B14F-4D97-AF65-F5344CB8AC3E}">
        <p14:creationId xmlns:p14="http://schemas.microsoft.com/office/powerpoint/2010/main" val="33533008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r>
              <a:rPr lang="it-IT" dirty="0"/>
              <a:t>#</a:t>
            </a:r>
            <a:r>
              <a:rPr lang="it-IT" dirty="0" err="1"/>
              <a:t>AzureDayTorino</a:t>
            </a:r>
            <a:endParaRPr lang="it-IT" dirty="0"/>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endParaRPr lang="it-IT" dirty="0"/>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1986377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Tree>
    <p:extLst>
      <p:ext uri="{BB962C8B-B14F-4D97-AF65-F5344CB8AC3E}">
        <p14:creationId xmlns:p14="http://schemas.microsoft.com/office/powerpoint/2010/main" val="20497279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Demo">
    <p:bg>
      <p:bgPr>
        <a:solidFill>
          <a:srgbClr val="EFD485"/>
        </a:solidFill>
        <a:effectLst/>
      </p:bgPr>
    </p:bg>
    <p:spTree>
      <p:nvGrpSpPr>
        <p:cNvPr id="1" name=""/>
        <p:cNvGrpSpPr/>
        <p:nvPr/>
      </p:nvGrpSpPr>
      <p:grpSpPr>
        <a:xfrm>
          <a:off x="0" y="0"/>
          <a:ext cx="0" cy="0"/>
          <a:chOff x="0" y="0"/>
          <a:chExt cx="0" cy="0"/>
        </a:xfrm>
      </p:grpSpPr>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880047" y="315671"/>
            <a:ext cx="9261565"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a:t>Demo</a:t>
            </a:r>
          </a:p>
        </p:txBody>
      </p:sp>
    </p:spTree>
    <p:extLst>
      <p:ext uri="{BB962C8B-B14F-4D97-AF65-F5344CB8AC3E}">
        <p14:creationId xmlns:p14="http://schemas.microsoft.com/office/powerpoint/2010/main" val="8691391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preserve="1" userDrawn="1">
  <p:cSld name="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algn="ctr"/>
            <a:r>
              <a:rPr lang="it-IT" sz="3200" dirty="0">
                <a:solidFill>
                  <a:srgbClr val="EFD485"/>
                </a:solidFill>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4177308" y="1758580"/>
            <a:ext cx="2324052" cy="11620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535972" y="1781256"/>
            <a:ext cx="2223678" cy="1111839"/>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236596" y="3062203"/>
            <a:ext cx="7760677" cy="584775"/>
          </a:xfrm>
          <a:prstGeom prst="rect">
            <a:avLst/>
          </a:prstGeom>
          <a:noFill/>
        </p:spPr>
        <p:txBody>
          <a:bodyPr wrap="square" rtlCol="0">
            <a:spAutoFit/>
          </a:bodyPr>
          <a:lstStyle/>
          <a:p>
            <a:pPr algn="ctr"/>
            <a:r>
              <a:rPr lang="it-IT" sz="3200" dirty="0">
                <a:solidFill>
                  <a:srgbClr val="EFD485"/>
                </a:solidFill>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3524978" y="3828594"/>
            <a:ext cx="1564000" cy="78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ticker Mule">
            <a:extLst>
              <a:ext uri="{FF2B5EF4-FFF2-40B4-BE49-F238E27FC236}">
                <a16:creationId xmlns:a16="http://schemas.microsoft.com/office/drawing/2014/main" id="{90E1947C-3A52-C4EA-6590-A114F1DEF4F0}"/>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3430900" y="4831675"/>
            <a:ext cx="1752156" cy="87607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5257162" y="3816086"/>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103022" y="3846578"/>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ackt Publishing">
            <a:extLst>
              <a:ext uri="{FF2B5EF4-FFF2-40B4-BE49-F238E27FC236}">
                <a16:creationId xmlns:a16="http://schemas.microsoft.com/office/drawing/2014/main" id="{F2419F5C-C452-710B-B0AD-B6DEC64A2E0C}"/>
              </a:ext>
            </a:extLst>
          </p:cNvPr>
          <p:cNvPicPr>
            <a:picLocks noChangeAspect="1" noChangeArrowheads="1"/>
          </p:cNvPicPr>
          <p:nvPr userDrawn="1"/>
        </p:nvPicPr>
        <p:blipFill>
          <a:blip r:embed="rId10">
            <a:alphaModFix/>
            <a:extLst>
              <a:ext uri="{28A0092B-C50C-407E-A947-70E740481C1C}">
                <a14:useLocalDpi xmlns:a14="http://schemas.microsoft.com/office/drawing/2010/main" val="0"/>
              </a:ext>
            </a:extLst>
          </a:blip>
          <a:srcRect/>
          <a:stretch>
            <a:fillRect/>
          </a:stretch>
        </p:blipFill>
        <p:spPr bwMode="auto">
          <a:xfrm>
            <a:off x="5257162" y="4824032"/>
            <a:ext cx="1677675"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11">
            <a:alphaModFix/>
            <a:extLst>
              <a:ext uri="{28A0092B-C50C-407E-A947-70E740481C1C}">
                <a14:useLocalDpi xmlns:a14="http://schemas.microsoft.com/office/drawing/2010/main" val="0"/>
              </a:ext>
            </a:extLst>
          </a:blip>
          <a:srcRect/>
          <a:stretch>
            <a:fillRect/>
          </a:stretch>
        </p:blipFill>
        <p:spPr bwMode="auto">
          <a:xfrm>
            <a:off x="7103022" y="4885016"/>
            <a:ext cx="1752156" cy="876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511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p:bg>
      <p:bgPr>
        <a:solidFill>
          <a:schemeClr val="bg1"/>
        </a:solidFill>
        <a:effectLst/>
      </p:bgPr>
    </p:bg>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A9BBBF5A-31D2-2699-19F4-AA649B4BFB7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450286" y="5023939"/>
            <a:ext cx="1332411" cy="1332411"/>
          </a:xfrm>
          <a:prstGeom prst="rect">
            <a:avLst/>
          </a:prstGeom>
        </p:spPr>
      </p:pic>
      <p:pic>
        <p:nvPicPr>
          <p:cNvPr id="10" name="Picture 9" descr="Yellow and blue symbols">
            <a:extLst>
              <a:ext uri="{FF2B5EF4-FFF2-40B4-BE49-F238E27FC236}">
                <a16:creationId xmlns:a16="http://schemas.microsoft.com/office/drawing/2014/main" id="{F166FFCD-9468-2B31-BCAA-F7AAC91BF12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77440" y="0"/>
            <a:ext cx="9814560" cy="6858000"/>
          </a:xfrm>
          <a:prstGeom prst="rect">
            <a:avLst/>
          </a:prstGeom>
        </p:spPr>
      </p:pic>
      <p:sp>
        <p:nvSpPr>
          <p:cNvPr id="2" name="Segnaposto data 1">
            <a:extLst>
              <a:ext uri="{FF2B5EF4-FFF2-40B4-BE49-F238E27FC236}">
                <a16:creationId xmlns:a16="http://schemas.microsoft.com/office/drawing/2014/main" id="{9AA4FEEB-698F-4425-B0B5-04B44DD26685}"/>
              </a:ext>
            </a:extLst>
          </p:cNvPr>
          <p:cNvSpPr>
            <a:spLocks noGrp="1"/>
          </p:cNvSpPr>
          <p:nvPr>
            <p:ph type="dt" sz="half" idx="10"/>
          </p:nvPr>
        </p:nvSpPr>
        <p:spPr>
          <a:xfrm>
            <a:off x="9929004" y="6356350"/>
            <a:ext cx="1853693" cy="365125"/>
          </a:xfrm>
          <a:prstGeom prst="rect">
            <a:avLst/>
          </a:prstGeom>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it-IT" sz="1800" b="0" i="0" u="none" strike="noStrike" kern="1200" cap="none" spc="0" normalizeH="0" baseline="0" noProof="0" dirty="0" err="1">
                <a:ln>
                  <a:noFill/>
                </a:ln>
                <a:solidFill>
                  <a:prstClr val="black"/>
                </a:solidFill>
                <a:effectLst/>
                <a:uLnTx/>
                <a:uFillTx/>
                <a:latin typeface="Calibri" panose="020F0502020204030204"/>
                <a:ea typeface="+mn-ea"/>
                <a:cs typeface="+mn-cs"/>
              </a:rPr>
              <a:t>AzureDayTorino</a:t>
            </a: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piè di pagina 2">
            <a:extLst>
              <a:ext uri="{FF2B5EF4-FFF2-40B4-BE49-F238E27FC236}">
                <a16:creationId xmlns:a16="http://schemas.microsoft.com/office/drawing/2014/main" id="{A808C588-861E-4776-BAF7-1915498CD4DA}"/>
              </a:ext>
            </a:extLst>
          </p:cNvPr>
          <p:cNvSpPr>
            <a:spLocks noGrp="1"/>
          </p:cNvSpPr>
          <p:nvPr>
            <p:ph type="ftr" sz="quarter" idx="11"/>
          </p:nvPr>
        </p:nvSpPr>
        <p:spPr>
          <a:xfrm>
            <a:off x="2625634" y="6356350"/>
            <a:ext cx="787908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egnaposto titolo 1">
            <a:extLst>
              <a:ext uri="{FF2B5EF4-FFF2-40B4-BE49-F238E27FC236}">
                <a16:creationId xmlns:a16="http://schemas.microsoft.com/office/drawing/2014/main" id="{C7F748ED-3297-4773-9955-327DA3AD0B33}"/>
              </a:ext>
            </a:extLst>
          </p:cNvPr>
          <p:cNvSpPr>
            <a:spLocks noGrp="1"/>
          </p:cNvSpPr>
          <p:nvPr>
            <p:ph type="title" hasCustomPrompt="1"/>
          </p:nvPr>
        </p:nvSpPr>
        <p:spPr>
          <a:xfrm>
            <a:off x="2625634" y="316559"/>
            <a:ext cx="9157063" cy="662782"/>
          </a:xfrm>
          <a:prstGeom prst="rect">
            <a:avLst/>
          </a:prstGeom>
        </p:spPr>
        <p:txBody>
          <a:bodyPr vert="horz" lIns="91440" tIns="45720" rIns="91440" bIns="45720" rtlCol="0" anchor="ctr">
            <a:normAutofit/>
          </a:bodyPr>
          <a:lstStyle>
            <a:lvl1pPr algn="ctr">
              <a:defRPr>
                <a:solidFill>
                  <a:srgbClr val="3B3838"/>
                </a:solidFill>
                <a:latin typeface="+mn-lt"/>
              </a:defRPr>
            </a:lvl1pPr>
          </a:lstStyle>
          <a:p>
            <a:r>
              <a:rPr lang="it-IT" dirty="0" err="1"/>
              <a:t>Question</a:t>
            </a:r>
            <a:r>
              <a:rPr lang="it-IT" dirty="0"/>
              <a:t> Time</a:t>
            </a:r>
          </a:p>
        </p:txBody>
      </p:sp>
      <p:pic>
        <p:nvPicPr>
          <p:cNvPr id="5" name="Google Shape;77;p15" descr="photo-1434030216411-0b793f4b4173.jpg">
            <a:extLst>
              <a:ext uri="{FF2B5EF4-FFF2-40B4-BE49-F238E27FC236}">
                <a16:creationId xmlns:a16="http://schemas.microsoft.com/office/drawing/2014/main" id="{722A8524-7FE9-45F2-ADA9-A2F63D65BDF5}"/>
              </a:ext>
            </a:extLst>
          </p:cNvPr>
          <p:cNvPicPr preferRelativeResize="0"/>
          <p:nvPr userDrawn="1"/>
        </p:nvPicPr>
        <p:blipFill rotWithShape="1">
          <a:blip r:embed="rId5">
            <a:alphaModFix/>
          </a:blip>
          <a:srcRect l="28831" r="30600"/>
          <a:stretch/>
        </p:blipFill>
        <p:spPr>
          <a:xfrm>
            <a:off x="0" y="0"/>
            <a:ext cx="2377440" cy="6858000"/>
          </a:xfrm>
          <a:prstGeom prst="rect">
            <a:avLst/>
          </a:prstGeom>
          <a:noFill/>
          <a:ln>
            <a:noFill/>
          </a:ln>
        </p:spPr>
      </p:pic>
    </p:spTree>
    <p:extLst>
      <p:ext uri="{BB962C8B-B14F-4D97-AF65-F5344CB8AC3E}">
        <p14:creationId xmlns:p14="http://schemas.microsoft.com/office/powerpoint/2010/main" val="4124889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p:bg>
      <p:bgPr>
        <a:solidFill>
          <a:srgbClr val="EFD485"/>
        </a:solid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10A40383-6BE9-4A38-84CE-E391022B5B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1552" y="727916"/>
            <a:ext cx="11128896" cy="5814413"/>
          </a:xfrm>
          <a:prstGeom prst="rect">
            <a:avLst/>
          </a:prstGeom>
          <a:effectLst>
            <a:outerShdw dist="50800" dir="5400000" algn="ctr" rotWithShape="0">
              <a:srgbClr val="000000">
                <a:alpha val="16000"/>
              </a:srgbClr>
            </a:outerShdw>
          </a:effectLst>
        </p:spPr>
      </p:pic>
      <p:sp>
        <p:nvSpPr>
          <p:cNvPr id="4" name="Segnaposto titolo 1">
            <a:extLst>
              <a:ext uri="{FF2B5EF4-FFF2-40B4-BE49-F238E27FC236}">
                <a16:creationId xmlns:a16="http://schemas.microsoft.com/office/drawing/2014/main" id="{A6C10EFC-5B15-4541-BF67-29984B125E7D}"/>
              </a:ext>
            </a:extLst>
          </p:cNvPr>
          <p:cNvSpPr>
            <a:spLocks noGrp="1"/>
          </p:cNvSpPr>
          <p:nvPr>
            <p:ph type="title" hasCustomPrompt="1"/>
          </p:nvPr>
        </p:nvSpPr>
        <p:spPr>
          <a:xfrm>
            <a:off x="1118047" y="-3837229"/>
            <a:ext cx="9261565" cy="662782"/>
          </a:xfrm>
          <a:prstGeom prst="rect">
            <a:avLst/>
          </a:prstGeom>
        </p:spPr>
        <p:txBody>
          <a:bodyPr vert="horz" lIns="91440" tIns="45720" rIns="91440" bIns="45720" rtlCol="0" anchor="ctr">
            <a:normAutofit/>
          </a:bodyPr>
          <a:lstStyle>
            <a:lvl1pPr algn="ctr">
              <a:defRPr>
                <a:solidFill>
                  <a:schemeClr val="bg1"/>
                </a:solidFill>
                <a:latin typeface="+mn-lt"/>
              </a:defRPr>
            </a:lvl1pPr>
          </a:lstStyle>
          <a:p>
            <a:r>
              <a:rPr lang="it-IT" dirty="0"/>
              <a:t>Demo</a:t>
            </a:r>
          </a:p>
        </p:txBody>
      </p:sp>
      <p:sp>
        <p:nvSpPr>
          <p:cNvPr id="2" name="TextBox 1">
            <a:extLst>
              <a:ext uri="{FF2B5EF4-FFF2-40B4-BE49-F238E27FC236}">
                <a16:creationId xmlns:a16="http://schemas.microsoft.com/office/drawing/2014/main" id="{A43EA002-27DD-2DF0-5B8E-E5D0488B87F0}"/>
              </a:ext>
            </a:extLst>
          </p:cNvPr>
          <p:cNvSpPr txBox="1"/>
          <p:nvPr userDrawn="1"/>
        </p:nvSpPr>
        <p:spPr>
          <a:xfrm>
            <a:off x="1562100" y="438150"/>
            <a:ext cx="10098348"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400" b="0" i="0" u="none" strike="noStrike" kern="1200" cap="none" spc="0" normalizeH="0" baseline="0" noProof="0" dirty="0">
                <a:ln>
                  <a:noFill/>
                </a:ln>
                <a:solidFill>
                  <a:prstClr val="white"/>
                </a:solidFill>
                <a:effectLst/>
                <a:uLnTx/>
                <a:uFillTx/>
                <a:latin typeface="Calibri" panose="020F0502020204030204"/>
                <a:ea typeface="+mn-ea"/>
                <a:cs typeface="+mn-cs"/>
              </a:rPr>
              <a:t>Demo</a:t>
            </a:r>
          </a:p>
        </p:txBody>
      </p:sp>
    </p:spTree>
    <p:extLst>
      <p:ext uri="{BB962C8B-B14F-4D97-AF65-F5344CB8AC3E}">
        <p14:creationId xmlns:p14="http://schemas.microsoft.com/office/powerpoint/2010/main" val="3797794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reserve="1" userDrawn="1">
  <p:cSld name="1_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srgbClr val="EFD485"/>
                </a:solidFill>
                <a:effectLst/>
                <a:uLnTx/>
                <a:uFillTx/>
                <a:latin typeface="Calibri" panose="020F0502020204030204"/>
                <a:ea typeface="+mn-ea"/>
                <a:cs typeface="+mn-cs"/>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850828" y="1735022"/>
            <a:ext cx="4488506" cy="2244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403826" y="1783485"/>
            <a:ext cx="4294650" cy="21473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353080" y="4107475"/>
            <a:ext cx="776067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srgbClr val="EFD485"/>
                </a:solidFill>
                <a:effectLst/>
                <a:uLnTx/>
                <a:uFillTx/>
                <a:latin typeface="Calibri" panose="020F0502020204030204"/>
                <a:ea typeface="+mn-ea"/>
                <a:cs typeface="+mn-cs"/>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2589860" y="4908403"/>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4284931" y="4868915"/>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6233418" y="4889643"/>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675073" y="4871163"/>
            <a:ext cx="1752156" cy="8760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E16C56-782E-468B-FB94-31162E11800F}"/>
              </a:ext>
            </a:extLst>
          </p:cNvPr>
          <p:cNvSpPr>
            <a:spLocks noGrp="1"/>
          </p:cNvSpPr>
          <p:nvPr>
            <p:ph type="title"/>
          </p:nvPr>
        </p:nvSpPr>
        <p:spPr>
          <a:xfrm>
            <a:off x="81534" y="-416877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9477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preserve="1" userDrawn="1">
  <p:cSld name="1_Title">
    <p:bg>
      <p:bgPr>
        <a:solidFill>
          <a:schemeClr val="bg1"/>
        </a:solidFill>
        <a:effectLst/>
      </p:bgPr>
    </p:bg>
    <p:spTree>
      <p:nvGrpSpPr>
        <p:cNvPr id="1" name="Shape 9"/>
        <p:cNvGrpSpPr/>
        <p:nvPr/>
      </p:nvGrpSpPr>
      <p:grpSpPr>
        <a:xfrm>
          <a:off x="0" y="0"/>
          <a:ext cx="0" cy="0"/>
          <a:chOff x="0" y="0"/>
          <a:chExt cx="0" cy="0"/>
        </a:xfrm>
      </p:grpSpPr>
      <p:pic>
        <p:nvPicPr>
          <p:cNvPr id="3" name="Immagine 2">
            <a:extLst>
              <a:ext uri="{FF2B5EF4-FFF2-40B4-BE49-F238E27FC236}">
                <a16:creationId xmlns:a16="http://schemas.microsoft.com/office/drawing/2014/main" id="{E614E76A-DB37-2759-82D3-7560F8F07AFB}"/>
              </a:ext>
            </a:extLst>
          </p:cNvPr>
          <p:cNvPicPr>
            <a:picLocks noChangeAspect="1"/>
          </p:cNvPicPr>
          <p:nvPr userDrawn="1"/>
        </p:nvPicPr>
        <p:blipFill>
          <a:blip r:embed="rId2">
            <a:extLst>
              <a:ext uri="{BEBA8EAE-BF5A-486C-A8C5-ECC9F3942E4B}">
                <a14:imgProps xmlns:a14="http://schemas.microsoft.com/office/drawing/2010/main">
                  <a14:imgLayer r:embed="rId3">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0698476" y="248859"/>
            <a:ext cx="1332411" cy="1332411"/>
          </a:xfrm>
          <a:prstGeom prst="rect">
            <a:avLst/>
          </a:prstGeom>
        </p:spPr>
      </p:pic>
      <p:sp>
        <p:nvSpPr>
          <p:cNvPr id="4" name="CasellaDiTesto 3">
            <a:extLst>
              <a:ext uri="{FF2B5EF4-FFF2-40B4-BE49-F238E27FC236}">
                <a16:creationId xmlns:a16="http://schemas.microsoft.com/office/drawing/2014/main" id="{E32C6391-BD02-E1A8-6B3B-AFF1CE3F23FD}"/>
              </a:ext>
            </a:extLst>
          </p:cNvPr>
          <p:cNvSpPr txBox="1"/>
          <p:nvPr userDrawn="1"/>
        </p:nvSpPr>
        <p:spPr>
          <a:xfrm>
            <a:off x="2236596" y="1150247"/>
            <a:ext cx="776067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srgbClr val="EFD485"/>
                </a:solidFill>
                <a:effectLst/>
                <a:uLnTx/>
                <a:uFillTx/>
                <a:latin typeface="Calibri" panose="020F0502020204030204"/>
                <a:ea typeface="+mn-ea"/>
                <a:cs typeface="+mn-cs"/>
              </a:rPr>
              <a:t>Platinum Sponsor</a:t>
            </a:r>
          </a:p>
        </p:txBody>
      </p:sp>
      <p:pic>
        <p:nvPicPr>
          <p:cNvPr id="1026" name="Picture 2" descr="Microsoft">
            <a:extLst>
              <a:ext uri="{FF2B5EF4-FFF2-40B4-BE49-F238E27FC236}">
                <a16:creationId xmlns:a16="http://schemas.microsoft.com/office/drawing/2014/main" id="{D3BB2535-1392-4C23-5759-4C1907BA4950}"/>
              </a:ext>
            </a:extLst>
          </p:cNvPr>
          <p:cNvPicPr>
            <a:picLocks noChangeAspect="1" noChangeArrowheads="1"/>
          </p:cNvPicPr>
          <p:nvPr userDrawn="1"/>
        </p:nvPicPr>
        <p:blipFill>
          <a:blip r:embed="rId4">
            <a:alphaModFix/>
            <a:extLst>
              <a:ext uri="{28A0092B-C50C-407E-A947-70E740481C1C}">
                <a14:useLocalDpi xmlns:a14="http://schemas.microsoft.com/office/drawing/2010/main" val="0"/>
              </a:ext>
            </a:extLst>
          </a:blip>
          <a:srcRect/>
          <a:stretch>
            <a:fillRect/>
          </a:stretch>
        </p:blipFill>
        <p:spPr bwMode="auto">
          <a:xfrm>
            <a:off x="850828" y="1735022"/>
            <a:ext cx="4488506" cy="22442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SC Technology">
            <a:extLst>
              <a:ext uri="{FF2B5EF4-FFF2-40B4-BE49-F238E27FC236}">
                <a16:creationId xmlns:a16="http://schemas.microsoft.com/office/drawing/2014/main" id="{2128AA76-60B4-001D-B5BA-3E2DB5A29910}"/>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6403826" y="1783485"/>
            <a:ext cx="4294650" cy="2147325"/>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2C9EFB4-E3DC-D36E-EE4C-272D764688FB}"/>
              </a:ext>
            </a:extLst>
          </p:cNvPr>
          <p:cNvSpPr txBox="1"/>
          <p:nvPr userDrawn="1"/>
        </p:nvSpPr>
        <p:spPr>
          <a:xfrm>
            <a:off x="2353080" y="4107475"/>
            <a:ext cx="776067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srgbClr val="EFD485"/>
                </a:solidFill>
                <a:effectLst/>
                <a:uLnTx/>
                <a:uFillTx/>
                <a:latin typeface="Calibri" panose="020F0502020204030204"/>
                <a:ea typeface="+mn-ea"/>
                <a:cs typeface="+mn-cs"/>
              </a:rPr>
              <a:t>Technical Sponsor</a:t>
            </a:r>
          </a:p>
        </p:txBody>
      </p:sp>
      <p:pic>
        <p:nvPicPr>
          <p:cNvPr id="1030" name="Picture 6" descr="DotNetCode">
            <a:extLst>
              <a:ext uri="{FF2B5EF4-FFF2-40B4-BE49-F238E27FC236}">
                <a16:creationId xmlns:a16="http://schemas.microsoft.com/office/drawing/2014/main" id="{FC15D550-E442-432B-D4DE-B12B0F5FD966}"/>
              </a:ext>
            </a:extLst>
          </p:cNvPr>
          <p:cNvPicPr>
            <a:picLocks noChangeAspect="1" noChangeArrowheads="1"/>
          </p:cNvPicPr>
          <p:nvPr userDrawn="1"/>
        </p:nvPicPr>
        <p:blipFill>
          <a:blip r:embed="rId6">
            <a:alphaModFix/>
            <a:extLst>
              <a:ext uri="{28A0092B-C50C-407E-A947-70E740481C1C}">
                <a14:useLocalDpi xmlns:a14="http://schemas.microsoft.com/office/drawing/2010/main" val="0"/>
              </a:ext>
            </a:extLst>
          </a:blip>
          <a:srcRect/>
          <a:stretch>
            <a:fillRect/>
          </a:stretch>
        </p:blipFill>
        <p:spPr bwMode="auto">
          <a:xfrm>
            <a:off x="2589860" y="4908403"/>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zure Meetup Torino">
            <a:extLst>
              <a:ext uri="{FF2B5EF4-FFF2-40B4-BE49-F238E27FC236}">
                <a16:creationId xmlns:a16="http://schemas.microsoft.com/office/drawing/2014/main" id="{73026A21-8135-F641-3D2B-9365F94B3DC9}"/>
              </a:ext>
            </a:extLst>
          </p:cNvPr>
          <p:cNvPicPr>
            <a:picLocks noChangeAspect="1" noChangeArrowheads="1"/>
          </p:cNvPicPr>
          <p:nvPr userDrawn="1"/>
        </p:nvPicPr>
        <p:blipFill>
          <a:blip r:embed="rId7">
            <a:alphaModFix/>
            <a:extLst>
              <a:ext uri="{28A0092B-C50C-407E-A947-70E740481C1C}">
                <a14:useLocalDpi xmlns:a14="http://schemas.microsoft.com/office/drawing/2010/main" val="0"/>
              </a:ext>
            </a:extLst>
          </a:blip>
          <a:srcRect/>
          <a:stretch>
            <a:fillRect/>
          </a:stretch>
        </p:blipFill>
        <p:spPr bwMode="auto">
          <a:xfrm>
            <a:off x="4284931" y="4868915"/>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rino .NET">
            <a:extLst>
              <a:ext uri="{FF2B5EF4-FFF2-40B4-BE49-F238E27FC236}">
                <a16:creationId xmlns:a16="http://schemas.microsoft.com/office/drawing/2014/main" id="{35D98248-AB12-478D-17B0-9DA5F79F8FC3}"/>
              </a:ext>
            </a:extLst>
          </p:cNvPr>
          <p:cNvPicPr>
            <a:picLocks noChangeAspect="1" noChangeArrowheads="1"/>
          </p:cNvPicPr>
          <p:nvPr userDrawn="1"/>
        </p:nvPicPr>
        <p:blipFill>
          <a:blip r:embed="rId8">
            <a:alphaModFix/>
            <a:extLst>
              <a:ext uri="{28A0092B-C50C-407E-A947-70E740481C1C}">
                <a14:useLocalDpi xmlns:a14="http://schemas.microsoft.com/office/drawing/2010/main" val="0"/>
              </a:ext>
            </a:extLst>
          </a:blip>
          <a:srcRect/>
          <a:stretch>
            <a:fillRect/>
          </a:stretch>
        </p:blipFill>
        <p:spPr bwMode="auto">
          <a:xfrm>
            <a:off x="6233418" y="4889643"/>
            <a:ext cx="1677676" cy="83883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JetBrains">
            <a:extLst>
              <a:ext uri="{FF2B5EF4-FFF2-40B4-BE49-F238E27FC236}">
                <a16:creationId xmlns:a16="http://schemas.microsoft.com/office/drawing/2014/main" id="{45C8FAB0-5A19-4FA2-A639-C8EA6B509AF7}"/>
              </a:ext>
            </a:extLst>
          </p:cNvPr>
          <p:cNvPicPr>
            <a:picLocks noChangeAspect="1" noChangeArrowheads="1"/>
          </p:cNvPicPr>
          <p:nvPr userDrawn="1"/>
        </p:nvPicPr>
        <p:blipFill>
          <a:blip r:embed="rId9">
            <a:alphaModFix/>
            <a:extLst>
              <a:ext uri="{28A0092B-C50C-407E-A947-70E740481C1C}">
                <a14:useLocalDpi xmlns:a14="http://schemas.microsoft.com/office/drawing/2010/main" val="0"/>
              </a:ext>
            </a:extLst>
          </a:blip>
          <a:srcRect/>
          <a:stretch>
            <a:fillRect/>
          </a:stretch>
        </p:blipFill>
        <p:spPr bwMode="auto">
          <a:xfrm>
            <a:off x="7675073" y="4871163"/>
            <a:ext cx="1752156" cy="8760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6E16C56-782E-468B-FB94-31162E11800F}"/>
              </a:ext>
            </a:extLst>
          </p:cNvPr>
          <p:cNvSpPr>
            <a:spLocks noGrp="1"/>
          </p:cNvSpPr>
          <p:nvPr>
            <p:ph type="title"/>
          </p:nvPr>
        </p:nvSpPr>
        <p:spPr>
          <a:xfrm>
            <a:off x="81534" y="-4168775"/>
            <a:ext cx="10515600" cy="1325563"/>
          </a:xfrm>
          <a:prstGeom prst="rect">
            <a:avLst/>
          </a:prstGeom>
        </p:spPr>
        <p:txBody>
          <a:bodyPr/>
          <a:lstStyle/>
          <a:p>
            <a:r>
              <a:rPr lang="en-US"/>
              <a:t>Click to edit Master title style</a:t>
            </a:r>
            <a:endParaRPr lang="it-IT"/>
          </a:p>
        </p:txBody>
      </p:sp>
    </p:spTree>
    <p:extLst>
      <p:ext uri="{BB962C8B-B14F-4D97-AF65-F5344CB8AC3E}">
        <p14:creationId xmlns:p14="http://schemas.microsoft.com/office/powerpoint/2010/main" val="68942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heme" Target="../theme/theme2.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3.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microsoft.com/office/2007/relationships/hdphoto" Target="../media/hdphoto3.wdp"/></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4.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image" Target="../media/image1.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heme" Target="../theme/theme5.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Tree>
    <p:extLst>
      <p:ext uri="{BB962C8B-B14F-4D97-AF65-F5344CB8AC3E}">
        <p14:creationId xmlns:p14="http://schemas.microsoft.com/office/powerpoint/2010/main" val="339033345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3" r:id="rId8"/>
    <p:sldLayoutId id="214748374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1"/>
            <a:ext cx="12192000" cy="1195754"/>
          </a:xfrm>
          <a:prstGeom prst="rect">
            <a:avLst/>
          </a:prstGeom>
          <a:solidFill>
            <a:srgbClr val="EFD48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a:noFill/>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576776" y="1314157"/>
            <a:ext cx="11205922"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576776" y="6356350"/>
            <a:ext cx="992793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8" name="Immagine 7" descr="Immagine che contiene Elementi grafici, schizzo, disegno, arte&#10;&#10;Descrizione generata automaticamente">
            <a:extLst>
              <a:ext uri="{FF2B5EF4-FFF2-40B4-BE49-F238E27FC236}">
                <a16:creationId xmlns:a16="http://schemas.microsoft.com/office/drawing/2014/main" id="{EAE4BD8E-E654-B24C-24AA-93EDFE39A3D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494693" cy="1195754"/>
          </a:xfrm>
          <a:prstGeom prst="rect">
            <a:avLst/>
          </a:prstGeom>
        </p:spPr>
      </p:pic>
    </p:spTree>
    <p:extLst>
      <p:ext uri="{BB962C8B-B14F-4D97-AF65-F5344CB8AC3E}">
        <p14:creationId xmlns:p14="http://schemas.microsoft.com/office/powerpoint/2010/main" val="352924192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7" r:id="rId6"/>
    <p:sldLayoutId id="2147483728" r:id="rId7"/>
    <p:sldLayoutId id="2147483729" r:id="rId8"/>
    <p:sldLayoutId id="2147483730" r:id="rId9"/>
    <p:sldLayoutId id="2147483731" r:id="rId10"/>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1619794" y="316559"/>
            <a:ext cx="1016290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1619794" y="1314157"/>
            <a:ext cx="1016290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1619794" y="6356350"/>
            <a:ext cx="888492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11" name="Immagine 10">
            <a:extLst>
              <a:ext uri="{FF2B5EF4-FFF2-40B4-BE49-F238E27FC236}">
                <a16:creationId xmlns:a16="http://schemas.microsoft.com/office/drawing/2014/main" id="{A7533540-83EF-C4E6-9100-721A8C345237}"/>
              </a:ext>
            </a:extLst>
          </p:cNvPr>
          <p:cNvPicPr>
            <a:picLocks noChangeAspect="1"/>
          </p:cNvPicPr>
          <p:nvPr userDrawn="1"/>
        </p:nvPicPr>
        <p:blipFill>
          <a:blip r:embed="rId13">
            <a:extLst>
              <a:ext uri="{BEBA8EAE-BF5A-486C-A8C5-ECC9F3942E4B}">
                <a14:imgProps xmlns:a14="http://schemas.microsoft.com/office/drawing/2010/main">
                  <a14:imgLayer r:embed="rId14">
                    <a14:imgEffect>
                      <a14:artisticGlowEdges/>
                    </a14:imgEffect>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16426" y="0"/>
            <a:ext cx="1332411" cy="1332411"/>
          </a:xfrm>
          <a:prstGeom prst="rect">
            <a:avLst/>
          </a:prstGeom>
        </p:spPr>
      </p:pic>
    </p:spTree>
    <p:extLst>
      <p:ext uri="{BB962C8B-B14F-4D97-AF65-F5344CB8AC3E}">
        <p14:creationId xmlns:p14="http://schemas.microsoft.com/office/powerpoint/2010/main" val="39409226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b="1" kern="1200">
          <a:solidFill>
            <a:schemeClr val="bg2">
              <a:lumMod val="25000"/>
            </a:schemeClr>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25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B4F1C049-6E41-4F28-8D79-231F45AC5418}"/>
              </a:ext>
            </a:extLst>
          </p:cNvPr>
          <p:cNvSpPr/>
          <p:nvPr userDrawn="1"/>
        </p:nvSpPr>
        <p:spPr>
          <a:xfrm>
            <a:off x="0" y="0"/>
            <a:ext cx="2364377" cy="6839745"/>
          </a:xfrm>
          <a:prstGeom prst="rect">
            <a:avLst/>
          </a:prstGeom>
          <a:solidFill>
            <a:srgbClr val="EFD4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Segnaposto titolo 1">
            <a:extLst>
              <a:ext uri="{FF2B5EF4-FFF2-40B4-BE49-F238E27FC236}">
                <a16:creationId xmlns:a16="http://schemas.microsoft.com/office/drawing/2014/main" id="{193C5AD0-FE2E-4D86-A507-E86907BB18D5}"/>
              </a:ext>
            </a:extLst>
          </p:cNvPr>
          <p:cNvSpPr>
            <a:spLocks noGrp="1"/>
          </p:cNvSpPr>
          <p:nvPr>
            <p:ph type="title"/>
          </p:nvPr>
        </p:nvSpPr>
        <p:spPr>
          <a:xfrm>
            <a:off x="2625634" y="316559"/>
            <a:ext cx="9157063" cy="662782"/>
          </a:xfrm>
          <a:prstGeom prst="rect">
            <a:avLst/>
          </a:prstGeom>
        </p:spPr>
        <p:txBody>
          <a:bodyPr vert="horz" lIns="91440" tIns="45720" rIns="91440" bIns="45720" rtlCol="0" anchor="ctr">
            <a:normAutofit/>
          </a:bodyPr>
          <a:lstStyle/>
          <a:p>
            <a:r>
              <a:rPr lang="it-IT" dirty="0"/>
              <a:t>Fare clic per modificare lo stile del titolo </a:t>
            </a:r>
          </a:p>
        </p:txBody>
      </p:sp>
      <p:sp>
        <p:nvSpPr>
          <p:cNvPr id="3" name="Segnaposto testo 2">
            <a:extLst>
              <a:ext uri="{FF2B5EF4-FFF2-40B4-BE49-F238E27FC236}">
                <a16:creationId xmlns:a16="http://schemas.microsoft.com/office/drawing/2014/main" id="{C821791A-A567-4377-ABF1-F28ADCB7524D}"/>
              </a:ext>
            </a:extLst>
          </p:cNvPr>
          <p:cNvSpPr>
            <a:spLocks noGrp="1"/>
          </p:cNvSpPr>
          <p:nvPr>
            <p:ph type="body" idx="1"/>
          </p:nvPr>
        </p:nvSpPr>
        <p:spPr>
          <a:xfrm>
            <a:off x="2625634" y="1314157"/>
            <a:ext cx="9157063" cy="4812324"/>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4D7CEABB-53CB-47F0-B538-540607AD10F9}"/>
              </a:ext>
            </a:extLst>
          </p:cNvPr>
          <p:cNvSpPr>
            <a:spLocks noGrp="1"/>
          </p:cNvSpPr>
          <p:nvPr>
            <p:ph type="dt" sz="half" idx="2"/>
          </p:nvPr>
        </p:nvSpPr>
        <p:spPr>
          <a:xfrm>
            <a:off x="10504714" y="6356350"/>
            <a:ext cx="1277983"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it-IT" dirty="0"/>
              <a:t>#</a:t>
            </a:r>
            <a:r>
              <a:rPr lang="it-IT" dirty="0" err="1"/>
              <a:t>AzureDayRome</a:t>
            </a:r>
            <a:endParaRPr lang="it-IT" dirty="0"/>
          </a:p>
        </p:txBody>
      </p:sp>
      <p:sp>
        <p:nvSpPr>
          <p:cNvPr id="5" name="Segnaposto piè di pagina 4">
            <a:extLst>
              <a:ext uri="{FF2B5EF4-FFF2-40B4-BE49-F238E27FC236}">
                <a16:creationId xmlns:a16="http://schemas.microsoft.com/office/drawing/2014/main" id="{4AF7A0EE-86E4-47D2-9966-E8417FAFE85C}"/>
              </a:ext>
            </a:extLst>
          </p:cNvPr>
          <p:cNvSpPr>
            <a:spLocks noGrp="1"/>
          </p:cNvSpPr>
          <p:nvPr>
            <p:ph type="ftr" sz="quarter" idx="3"/>
          </p:nvPr>
        </p:nvSpPr>
        <p:spPr>
          <a:xfrm>
            <a:off x="2625634" y="6356350"/>
            <a:ext cx="78790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pic>
        <p:nvPicPr>
          <p:cNvPr id="9" name="Immagine 8">
            <a:extLst>
              <a:ext uri="{FF2B5EF4-FFF2-40B4-BE49-F238E27FC236}">
                <a16:creationId xmlns:a16="http://schemas.microsoft.com/office/drawing/2014/main" id="{21EBF50F-5D1D-409E-88D8-03D976F8D979}"/>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15982" y="18255"/>
            <a:ext cx="1332411" cy="1332411"/>
          </a:xfrm>
          <a:prstGeom prst="rect">
            <a:avLst/>
          </a:prstGeom>
        </p:spPr>
      </p:pic>
    </p:spTree>
    <p:extLst>
      <p:ext uri="{BB962C8B-B14F-4D97-AF65-F5344CB8AC3E}">
        <p14:creationId xmlns:p14="http://schemas.microsoft.com/office/powerpoint/2010/main" val="35238968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b="1" kern="1200">
          <a:solidFill>
            <a:srgbClr val="3B3838"/>
          </a:solidFill>
          <a:latin typeface="+mn-lt"/>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B383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B3838"/>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B383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B383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EFD485"/>
        </a:solidFill>
        <a:effectLst/>
      </p:bgPr>
    </p:bg>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8FA54CC7-9A7A-4045-B6C3-58856AE6AEB3}"/>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0" y="-18255"/>
            <a:ext cx="1332411" cy="1332411"/>
          </a:xfrm>
          <a:prstGeom prst="rect">
            <a:avLst/>
          </a:prstGeom>
        </p:spPr>
      </p:pic>
    </p:spTree>
    <p:extLst>
      <p:ext uri="{BB962C8B-B14F-4D97-AF65-F5344CB8AC3E}">
        <p14:creationId xmlns:p14="http://schemas.microsoft.com/office/powerpoint/2010/main" val="1506542201"/>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697" r:id="rId5"/>
    <p:sldLayoutId id="2147483685" r:id="rId6"/>
    <p:sldLayoutId id="2147483703" r:id="rId7"/>
    <p:sldLayoutId id="2147483705" r:id="rId8"/>
    <p:sldLayoutId id="2147483704" r:id="rId9"/>
    <p:sldLayoutId id="2147483707" r:id="rId10"/>
    <p:sldLayoutId id="2147483706" r:id="rId11"/>
    <p:sldLayoutId id="2147483698" r:id="rId12"/>
    <p:sldLayoutId id="2147483732" r:id="rId13"/>
    <p:sldLayoutId id="214748369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t>Session Banner - Come configurare in maniera sicura un'architettura utilizzando le risorse di rete di Azure</a:t>
            </a:r>
          </a:p>
        </p:txBody>
      </p:sp>
      <p:pic>
        <p:nvPicPr>
          <p:cNvPr id="3" name="Banner for Come configurare in maniera sicura un'architettura utilizzando le risorse di rete di Azure by Antonio Buonaiuto" descr="994285.jpeg"/>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title"/>
          </p:nvPr>
        </p:nvSpPr>
        <p:spPr/>
        <p:txBody>
          <a:bodyPr/>
          <a:lstStyle/>
          <a:p>
            <a:r>
              <a:t>Come configurare in maniera sicura un'architettura utilizzando le risorse di rete di Azure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onsor Section Title"/>
          <p:cNvSpPr>
            <a:spLocks noGrp="1"/>
          </p:cNvSpPr>
          <p:nvPr>
            <p:ph type="title"/>
          </p:nvPr>
        </p:nvSpPr>
        <p:spPr/>
        <p:txBody>
          <a:bodyPr/>
          <a:lstStyle/>
          <a:p>
            <a:r>
              <a:t>Event Sponsors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ctrTitle"/>
          </p:nvPr>
        </p:nvSpPr>
        <p:spPr/>
        <p:txBody>
          <a:bodyPr/>
          <a:lstStyle/>
          <a:p>
            <a:r>
              <a:t>Come configurare in maniera sicura un'architettura utilizzando le risorse di rete di Azure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 Section Title"/>
          <p:cNvSpPr>
            <a:spLocks noGrp="1"/>
          </p:cNvSpPr>
          <p:nvPr>
            <p:ph type="title"/>
          </p:nvPr>
        </p:nvSpPr>
        <p:spPr/>
        <p:txBody>
          <a:bodyPr/>
          <a:lstStyle/>
          <a:p>
            <a:r>
              <a:t>Demo: Come configurare in maniera sicura un'architettura utilizzando le risorse di rete di Azure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estions Section Title"/>
          <p:cNvSpPr>
            <a:spLocks noGrp="1"/>
          </p:cNvSpPr>
          <p:nvPr>
            <p:ph type="title"/>
          </p:nvPr>
        </p:nvSpPr>
        <p:spPr/>
        <p:txBody>
          <a:bodyPr/>
          <a:lstStyle/>
          <a:p>
            <a:r>
              <a:t>Questions &amp; Discussion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R Code for voting on Come configurare in maniera sicura un'architettura utilizzando le risorse di rete di Azure" descr="temp_voteQr.png"/>
          <p:cNvPicPr>
            <a:picLocks noGrp="1" noChangeAspect="1"/>
          </p:cNvPicPr>
          <p:nvPr>
            <p:ph type="pic" idx="1"/>
          </p:nvPr>
        </p:nvPicPr>
        <p:blipFill>
          <a:blip r:embed="rId3"/>
          <a:srcRect t="3514" b="3514"/>
          <a:stretch>
            <a:fillRect/>
          </a:stretch>
        </p:blipFill>
        <p:spPr/>
      </p:pic>
      <p:sp>
        <p:nvSpPr>
          <p:cNvPr id="3" name="Voting Call to Action"/>
          <p:cNvSpPr>
            <a:spLocks noGrp="1"/>
          </p:cNvSpPr>
          <p:nvPr>
            <p:ph type="title"/>
          </p:nvPr>
        </p:nvSpPr>
        <p:spPr/>
        <p:txBody>
          <a:bodyPr/>
          <a:lstStyle/>
          <a:p>
            <a:r>
              <a:t>Please Vote for This Session</a:t>
            </a:r>
          </a:p>
        </p:txBody>
      </p:sp>
      <p:sp>
        <p:nvSpPr>
          <p:cNvPr id="4" name="Hidden Accessibility Title"/>
          <p:cNvSpPr txBox="1"/>
          <p:nvPr/>
        </p:nvSpPr>
        <p:spPr>
          <a:xfrm>
            <a:off x="-9144000" y="-914400"/>
            <a:ext cx="7315200" cy="457200"/>
          </a:xfrm>
          <a:prstGeom prst="rect">
            <a:avLst/>
          </a:prstGeom>
          <a:noFill/>
        </p:spPr>
        <p:txBody>
          <a:bodyPr wrap="none">
            <a:spAutoFit/>
          </a:bodyPr>
          <a:lstStyle/>
          <a:p>
            <a:pPr>
              <a:defRPr sz="1200">
                <a:solidFill>
                  <a:srgbClr val="000000"/>
                </a:solidFill>
              </a:defRPr>
            </a:pPr>
            <a:r>
              <a:t>Vote for Session - Come configurare in maniera sicura un'architettura utilizzando le risorse di rete di Azure</a:t>
            </a:r>
          </a:p>
        </p:txBody>
      </p:sp>
    </p:spTree>
  </p:cSld>
  <p:clrMapOvr>
    <a:masterClrMapping/>
  </p:clrMapOvr>
</p:sld>
</file>

<file path=ppt/theme/theme1.xml><?xml version="1.0" encoding="utf-8"?>
<a:theme xmlns:a="http://schemas.openxmlformats.org/drawingml/2006/main" name="1_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Tema di Office">
  <a:themeElements>
    <a:clrScheme name="Torino">
      <a:dk1>
        <a:sysClr val="windowText" lastClr="000000"/>
      </a:dk1>
      <a:lt1>
        <a:sysClr val="window" lastClr="FFFFFF"/>
      </a:lt1>
      <a:dk2>
        <a:srgbClr val="44546A"/>
      </a:dk2>
      <a:lt2>
        <a:srgbClr val="E7E6E6"/>
      </a:lt2>
      <a:accent1>
        <a:srgbClr val="EFD485"/>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D6131E5EFD16140B6B7F4892B3B1EDF" ma:contentTypeVersion="12" ma:contentTypeDescription="Creare un nuovo documento." ma:contentTypeScope="" ma:versionID="63b5c12633394d46a5e8b3cee073cbf0">
  <xsd:schema xmlns:xsd="http://www.w3.org/2001/XMLSchema" xmlns:xs="http://www.w3.org/2001/XMLSchema" xmlns:p="http://schemas.microsoft.com/office/2006/metadata/properties" xmlns:ns2="d8121912-130d-4688-8a96-8cf2c237709c" xmlns:ns3="cef5da91-0831-42fa-860c-d84acea2b669" targetNamespace="http://schemas.microsoft.com/office/2006/metadata/properties" ma:root="true" ma:fieldsID="965fc1106bbd4197a92925fc0676d25d" ns2:_="" ns3:_="">
    <xsd:import namespace="d8121912-130d-4688-8a96-8cf2c237709c"/>
    <xsd:import namespace="cef5da91-0831-42fa-860c-d84acea2b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21912-130d-4688-8a96-8cf2c2377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Tag immagine" ma:readOnly="false" ma:fieldId="{5cf76f15-5ced-4ddc-b409-7134ff3c332f}" ma:taxonomyMulti="true" ma:sspId="cb3eaf0a-ec7c-4c5b-b578-2d5a923ed71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f5da91-0831-42fa-860c-d84acea2b669"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9dfd23f-fefb-4f7f-bb4d-3c7d3fc8a426}" ma:internalName="TaxCatchAll" ma:showField="CatchAllData" ma:web="cef5da91-0831-42fa-860c-d84acea2b6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878534-5D58-47CF-96A0-6CC00164F916}">
  <ds:schemaRefs>
    <ds:schemaRef ds:uri="http://schemas.microsoft.com/sharepoint/v3/contenttype/forms"/>
  </ds:schemaRefs>
</ds:datastoreItem>
</file>

<file path=customXml/itemProps2.xml><?xml version="1.0" encoding="utf-8"?>
<ds:datastoreItem xmlns:ds="http://schemas.openxmlformats.org/officeDocument/2006/customXml" ds:itemID="{AF8E5EFD-CAD4-4277-A6A9-F2D818E31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121912-130d-4688-8a96-8cf2c237709c"/>
    <ds:schemaRef ds:uri="cef5da91-0831-42fa-860c-d84acea2b6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55</TotalTime>
  <Words>361</Words>
  <Application>Microsoft Office PowerPoint</Application>
  <PresentationFormat>Widescreen</PresentationFormat>
  <Paragraphs>15</Paragraphs>
  <Slides>7</Slides>
  <Notes>7</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7</vt:i4>
      </vt:variant>
    </vt:vector>
  </HeadingPairs>
  <TitlesOfParts>
    <vt:vector size="16" baseType="lpstr">
      <vt:lpstr>Aptos</vt:lpstr>
      <vt:lpstr>Arial</vt:lpstr>
      <vt:lpstr>Calibri</vt:lpstr>
      <vt:lpstr>Segoe UI</vt:lpstr>
      <vt:lpstr>1_Personalizza struttura</vt:lpstr>
      <vt:lpstr>4_Tema di Office</vt:lpstr>
      <vt:lpstr>3_Tema di Office</vt:lpstr>
      <vt:lpstr>2_Tema di Office</vt:lpstr>
      <vt:lpstr>Personalizza struttura</vt:lpstr>
      <vt:lpstr>Session Banner - Come configurare in maniera sicura un'architettura utilizzando le risorse di rete di Azure</vt:lpstr>
      <vt:lpstr>Come configurare in maniera sicura un'architettura utilizzando le risorse di rete di Azure</vt:lpstr>
      <vt:lpstr>Event Sponsors</vt:lpstr>
      <vt:lpstr>Come configurare in maniera sicura un'architettura utilizzando le risorse di rete di Azure</vt:lpstr>
      <vt:lpstr>Demo: Come configurare in maniera sicura un'architettura utilizzando le risorse di rete di Azure</vt:lpstr>
      <vt:lpstr>Questions &amp; Discussion</vt:lpstr>
      <vt:lpstr>Please Vote for This Session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Come configurare in maniera sicura un'architettura utilizzando le risorse di rete di Azure</dc:title>
  <dc:subject>Conference session: Come configurare in maniera sicura un'architettura utilizzando le risorse di rete di Azure</dc:subject>
  <dc:creator>Congiu Luca</dc:creator>
  <cp:lastModifiedBy>Ivan Persiani</cp:lastModifiedBy>
  <cp:revision>42</cp:revision>
  <dcterms:created xsi:type="dcterms:W3CDTF">2019-05-12T19:24:58Z</dcterms:created>
  <dcterms:modified xsi:type="dcterms:W3CDTF">2025-10-01T16:25:28Z</dcterms:modified>
</cp:coreProperties>
</file>