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CC17D-FA3D-4458-94BF-1213C8C0DDA9}" v="80" dt="2024-04-20T15:18:3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533" autoAdjust="0"/>
    <p:restoredTop sz="86425" autoAdjust="0"/>
  </p:normalViewPr>
  <p:slideViewPr>
    <p:cSldViewPr snapToGrid="0">
      <p:cViewPr varScale="1">
        <p:scale>
          <a:sx n="127" d="100"/>
          <a:sy n="127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Spaziani" userId="a4266648-d70e-4ec6-841a-7ce1e10c6416" providerId="ADAL" clId="{D5DCC17D-FA3D-4458-94BF-1213C8C0DDA9}"/>
    <pc:docChg chg="undo custSel addSld delSld modSld modMainMaster">
      <pc:chgData name="Fabio Spaziani" userId="a4266648-d70e-4ec6-841a-7ce1e10c6416" providerId="ADAL" clId="{D5DCC17D-FA3D-4458-94BF-1213C8C0DDA9}" dt="2024-04-20T15:19:27.141" v="302" actId="408"/>
      <pc:docMkLst>
        <pc:docMk/>
      </pc:docMkLst>
      <pc:sldChg chg="del">
        <pc:chgData name="Fabio Spaziani" userId="a4266648-d70e-4ec6-841a-7ce1e10c6416" providerId="ADAL" clId="{D5DCC17D-FA3D-4458-94BF-1213C8C0DDA9}" dt="2024-04-06T16:05:10.304" v="195" actId="47"/>
        <pc:sldMkLst>
          <pc:docMk/>
          <pc:sldMk cId="488862167" sldId="256"/>
        </pc:sldMkLst>
      </pc:sldChg>
      <pc:sldChg chg="addSp modSp mod">
        <pc:chgData name="Fabio Spaziani" userId="a4266648-d70e-4ec6-841a-7ce1e10c6416" providerId="ADAL" clId="{D5DCC17D-FA3D-4458-94BF-1213C8C0DDA9}" dt="2024-04-06T16:08:53.447" v="219" actId="20577"/>
        <pc:sldMkLst>
          <pc:docMk/>
          <pc:sldMk cId="2507807674" sldId="257"/>
        </pc:sldMkLst>
        <pc:spChg chg="add mod">
          <ac:chgData name="Fabio Spaziani" userId="a4266648-d70e-4ec6-841a-7ce1e10c6416" providerId="ADAL" clId="{D5DCC17D-FA3D-4458-94BF-1213C8C0DDA9}" dt="2024-04-06T16:08:53.447" v="219" actId="20577"/>
          <ac:spMkLst>
            <pc:docMk/>
            <pc:sldMk cId="2507807674" sldId="257"/>
            <ac:spMk id="2" creationId="{CB0A3C8E-4C34-4098-24CE-08F5DBC40A6C}"/>
          </ac:spMkLst>
        </pc:spChg>
      </pc:sldChg>
      <pc:sldChg chg="addSp modSp mod">
        <pc:chgData name="Fabio Spaziani" userId="a4266648-d70e-4ec6-841a-7ce1e10c6416" providerId="ADAL" clId="{D5DCC17D-FA3D-4458-94BF-1213C8C0DDA9}" dt="2024-04-06T16:08:48.458" v="211" actId="20577"/>
        <pc:sldMkLst>
          <pc:docMk/>
          <pc:sldMk cId="1166884318" sldId="259"/>
        </pc:sldMkLst>
        <pc:spChg chg="add mod">
          <ac:chgData name="Fabio Spaziani" userId="a4266648-d70e-4ec6-841a-7ce1e10c6416" providerId="ADAL" clId="{D5DCC17D-FA3D-4458-94BF-1213C8C0DDA9}" dt="2024-04-06T16:08:48.458" v="211" actId="20577"/>
          <ac:spMkLst>
            <pc:docMk/>
            <pc:sldMk cId="1166884318" sldId="259"/>
            <ac:spMk id="2" creationId="{BC85D1F1-40D9-E30E-30F7-1E8A76E263BB}"/>
          </ac:spMkLst>
        </pc:spChg>
        <pc:spChg chg="mod">
          <ac:chgData name="Fabio Spaziani" userId="a4266648-d70e-4ec6-841a-7ce1e10c6416" providerId="ADAL" clId="{D5DCC17D-FA3D-4458-94BF-1213C8C0DDA9}" dt="2024-04-06T16:08:40.143" v="198" actId="33553"/>
          <ac:spMkLst>
            <pc:docMk/>
            <pc:sldMk cId="1166884318" sldId="259"/>
            <ac:spMk id="50" creationId="{BF6687F8-C34D-BBA1-410A-90B02E28CC50}"/>
          </ac:spMkLst>
        </pc:spChg>
      </pc:sldChg>
      <pc:sldChg chg="new">
        <pc:chgData name="Fabio Spaziani" userId="a4266648-d70e-4ec6-841a-7ce1e10c6416" providerId="ADAL" clId="{D5DCC17D-FA3D-4458-94BF-1213C8C0DDA9}" dt="2024-04-06T16:05:13.057" v="196" actId="680"/>
        <pc:sldMkLst>
          <pc:docMk/>
          <pc:sldMk cId="1638377262" sldId="261"/>
        </pc:sldMkLst>
      </pc:sldChg>
      <pc:sldChg chg="new del">
        <pc:chgData name="Fabio Spaziani" userId="a4266648-d70e-4ec6-841a-7ce1e10c6416" providerId="ADAL" clId="{D5DCC17D-FA3D-4458-94BF-1213C8C0DDA9}" dt="2024-04-06T16:04:11.635" v="51" actId="680"/>
        <pc:sldMkLst>
          <pc:docMk/>
          <pc:sldMk cId="2821428860" sldId="261"/>
        </pc:sldMkLst>
      </pc:sldChg>
      <pc:sldMasterChg chg="modSldLayout">
        <pc:chgData name="Fabio Spaziani" userId="a4266648-d70e-4ec6-841a-7ce1e10c6416" providerId="ADAL" clId="{D5DCC17D-FA3D-4458-94BF-1213C8C0DDA9}" dt="2024-04-20T15:19:27.141" v="302" actId="408"/>
        <pc:sldMasterMkLst>
          <pc:docMk/>
          <pc:sldMasterMk cId="4178995465" sldId="2147483648"/>
        </pc:sldMasterMkLst>
        <pc:sldLayoutChg chg="addSp delSp modSp mod">
          <pc:chgData name="Fabio Spaziani" userId="a4266648-d70e-4ec6-841a-7ce1e10c6416" providerId="ADAL" clId="{D5DCC17D-FA3D-4458-94BF-1213C8C0DDA9}" dt="2024-04-20T15:18:18.611" v="239" actId="1035"/>
          <pc:sldLayoutMkLst>
            <pc:docMk/>
            <pc:sldMasterMk cId="4178995465" sldId="2147483648"/>
            <pc:sldLayoutMk cId="955372609" sldId="2147483649"/>
          </pc:sldLayoutMkLst>
          <pc:spChg chg="mod">
            <ac:chgData name="Fabio Spaziani" userId="a4266648-d70e-4ec6-841a-7ce1e10c6416" providerId="ADAL" clId="{D5DCC17D-FA3D-4458-94BF-1213C8C0DDA9}" dt="2024-04-20T15:17:49.886" v="232" actId="1076"/>
            <ac:spMkLst>
              <pc:docMk/>
              <pc:sldMasterMk cId="4178995465" sldId="2147483648"/>
              <pc:sldLayoutMk cId="955372609" sldId="2147483649"/>
              <ac:spMk id="8" creationId="{90E13023-BD5F-E432-86B6-456F7FDAC5CB}"/>
            </ac:spMkLst>
          </pc:spChg>
          <pc:spChg chg="mod">
            <ac:chgData name="Fabio Spaziani" userId="a4266648-d70e-4ec6-841a-7ce1e10c6416" providerId="ADAL" clId="{D5DCC17D-FA3D-4458-94BF-1213C8C0DDA9}" dt="2024-04-06T16:04:37.082" v="77" actId="1035"/>
            <ac:spMkLst>
              <pc:docMk/>
              <pc:sldMasterMk cId="4178995465" sldId="2147483648"/>
              <pc:sldLayoutMk cId="955372609" sldId="2147483649"/>
              <ac:spMk id="10" creationId="{03C3B971-A115-904C-C6D0-11DD4F673F33}"/>
            </ac:spMkLst>
          </pc:spChg>
          <pc:spChg chg="del mod">
            <ac:chgData name="Fabio Spaziani" userId="a4266648-d70e-4ec6-841a-7ce1e10c6416" providerId="ADAL" clId="{D5DCC17D-FA3D-4458-94BF-1213C8C0DDA9}" dt="2024-04-06T16:04:32.752" v="54" actId="478"/>
            <ac:spMkLst>
              <pc:docMk/>
              <pc:sldMasterMk cId="4178995465" sldId="2147483648"/>
              <pc:sldLayoutMk cId="955372609" sldId="2147483649"/>
              <ac:spMk id="43" creationId="{F6C79516-98CD-03F6-3E92-95BA9D8B0358}"/>
            </ac:spMkLst>
          </pc:spChg>
          <pc:spChg chg="add del">
            <ac:chgData name="Fabio Spaziani" userId="a4266648-d70e-4ec6-841a-7ce1e10c6416" providerId="ADAL" clId="{D5DCC17D-FA3D-4458-94BF-1213C8C0DDA9}" dt="2024-04-06T16:03:30.389" v="24" actId="11529"/>
            <ac:spMkLst>
              <pc:docMk/>
              <pc:sldMasterMk cId="4178995465" sldId="2147483648"/>
              <pc:sldLayoutMk cId="955372609" sldId="2147483649"/>
              <ac:spMk id="44" creationId="{88C85800-86D9-BA1F-F684-58442659DB7D}"/>
            </ac:spMkLst>
          </pc:spChg>
          <pc:spChg chg="add mod">
            <ac:chgData name="Fabio Spaziani" userId="a4266648-d70e-4ec6-841a-7ce1e10c6416" providerId="ADAL" clId="{D5DCC17D-FA3D-4458-94BF-1213C8C0DDA9}" dt="2024-04-06T16:03:27.821" v="23" actId="11529"/>
            <ac:spMkLst>
              <pc:docMk/>
              <pc:sldMasterMk cId="4178995465" sldId="2147483648"/>
              <pc:sldLayoutMk cId="955372609" sldId="2147483649"/>
              <ac:spMk id="45" creationId="{F6634224-7B10-1E2D-C105-5D1DF3E3A8C9}"/>
            </ac:spMkLst>
          </pc:spChg>
          <pc:spChg chg="add del">
            <ac:chgData name="Fabio Spaziani" userId="a4266648-d70e-4ec6-841a-7ce1e10c6416" providerId="ADAL" clId="{D5DCC17D-FA3D-4458-94BF-1213C8C0DDA9}" dt="2024-04-06T16:03:46.274" v="25" actId="11529"/>
            <ac:spMkLst>
              <pc:docMk/>
              <pc:sldMasterMk cId="4178995465" sldId="2147483648"/>
              <pc:sldLayoutMk cId="955372609" sldId="2147483649"/>
              <ac:spMk id="46" creationId="{8FD47DC8-4EE3-54A8-F53A-EC32C1C4B9C4}"/>
            </ac:spMkLst>
          </pc:spChg>
          <pc:spChg chg="add mod">
            <ac:chgData name="Fabio Spaziani" userId="a4266648-d70e-4ec6-841a-7ce1e10c6416" providerId="ADAL" clId="{D5DCC17D-FA3D-4458-94BF-1213C8C0DDA9}" dt="2024-04-06T16:05:02.523" v="194" actId="1035"/>
            <ac:spMkLst>
              <pc:docMk/>
              <pc:sldMasterMk cId="4178995465" sldId="2147483648"/>
              <pc:sldLayoutMk cId="955372609" sldId="2147483649"/>
              <ac:spMk id="47" creationId="{72BE260E-87D6-0A43-ED84-117F8B267759}"/>
            </ac:spMkLst>
          </pc:spChg>
          <pc:picChg chg="add mod">
            <ac:chgData name="Fabio Spaziani" userId="a4266648-d70e-4ec6-841a-7ce1e10c6416" providerId="ADAL" clId="{D5DCC17D-FA3D-4458-94BF-1213C8C0DDA9}" dt="2024-04-20T15:17:44.745" v="230" actId="1076"/>
            <ac:picMkLst>
              <pc:docMk/>
              <pc:sldMasterMk cId="4178995465" sldId="2147483648"/>
              <pc:sldLayoutMk cId="955372609" sldId="2147483649"/>
              <ac:picMk id="3" creationId="{E7AB09B0-53EE-A046-763F-87442DB3035C}"/>
            </ac:picMkLst>
          </pc:picChg>
          <pc:picChg chg="mod">
            <ac:chgData name="Fabio Spaziani" userId="a4266648-d70e-4ec6-841a-7ce1e10c6416" providerId="ADAL" clId="{D5DCC17D-FA3D-4458-94BF-1213C8C0DDA9}" dt="2024-04-20T15:18:18.611" v="239" actId="1035"/>
            <ac:picMkLst>
              <pc:docMk/>
              <pc:sldMasterMk cId="4178995465" sldId="2147483648"/>
              <pc:sldLayoutMk cId="955372609" sldId="2147483649"/>
              <ac:picMk id="16" creationId="{570F814A-408E-B6F7-DE42-7D5FBCBDD187}"/>
            </ac:picMkLst>
          </pc:picChg>
          <pc:picChg chg="mod">
            <ac:chgData name="Fabio Spaziani" userId="a4266648-d70e-4ec6-841a-7ce1e10c6416" providerId="ADAL" clId="{D5DCC17D-FA3D-4458-94BF-1213C8C0DDA9}" dt="2024-04-20T15:18:18.611" v="239" actId="1035"/>
            <ac:picMkLst>
              <pc:docMk/>
              <pc:sldMasterMk cId="4178995465" sldId="2147483648"/>
              <pc:sldLayoutMk cId="955372609" sldId="2147483649"/>
              <ac:picMk id="17" creationId="{9FAC1E56-085A-80A4-64A5-8A72D94186B1}"/>
            </ac:picMkLst>
          </pc:picChg>
          <pc:picChg chg="del">
            <ac:chgData name="Fabio Spaziani" userId="a4266648-d70e-4ec6-841a-7ce1e10c6416" providerId="ADAL" clId="{D5DCC17D-FA3D-4458-94BF-1213C8C0DDA9}" dt="2024-04-20T15:17:27.153" v="226" actId="478"/>
            <ac:picMkLst>
              <pc:docMk/>
              <pc:sldMasterMk cId="4178995465" sldId="2147483648"/>
              <pc:sldLayoutMk cId="955372609" sldId="2147483649"/>
              <ac:picMk id="20" creationId="{D1CF0B57-568E-EF87-5082-1428BB0A5B27}"/>
            </ac:picMkLst>
          </pc:picChg>
          <pc:picChg chg="del">
            <ac:chgData name="Fabio Spaziani" userId="a4266648-d70e-4ec6-841a-7ce1e10c6416" providerId="ADAL" clId="{D5DCC17D-FA3D-4458-94BF-1213C8C0DDA9}" dt="2024-04-20T15:17:27.153" v="226" actId="478"/>
            <ac:picMkLst>
              <pc:docMk/>
              <pc:sldMasterMk cId="4178995465" sldId="2147483648"/>
              <pc:sldLayoutMk cId="955372609" sldId="2147483649"/>
              <ac:picMk id="21" creationId="{D25A51E2-8B1B-DDE5-25F9-01149A498A6F}"/>
            </ac:picMkLst>
          </pc:picChg>
          <pc:picChg chg="mod">
            <ac:chgData name="Fabio Spaziani" userId="a4266648-d70e-4ec6-841a-7ce1e10c6416" providerId="ADAL" clId="{D5DCC17D-FA3D-4458-94BF-1213C8C0DDA9}" dt="2024-04-20T15:18:18.611" v="239" actId="1035"/>
            <ac:picMkLst>
              <pc:docMk/>
              <pc:sldMasterMk cId="4178995465" sldId="2147483648"/>
              <pc:sldLayoutMk cId="955372609" sldId="2147483649"/>
              <ac:picMk id="28" creationId="{91D76FE6-7CA1-4887-32EA-2C27FB200BD9}"/>
            </ac:picMkLst>
          </pc:picChg>
          <pc:picChg chg="mod">
            <ac:chgData name="Fabio Spaziani" userId="a4266648-d70e-4ec6-841a-7ce1e10c6416" providerId="ADAL" clId="{D5DCC17D-FA3D-4458-94BF-1213C8C0DDA9}" dt="2024-04-20T15:18:18.611" v="239" actId="1035"/>
            <ac:picMkLst>
              <pc:docMk/>
              <pc:sldMasterMk cId="4178995465" sldId="2147483648"/>
              <pc:sldLayoutMk cId="955372609" sldId="2147483649"/>
              <ac:picMk id="30" creationId="{7C19D88C-C681-3A3B-90D9-7CC9CFB81B2D}"/>
            </ac:picMkLst>
          </pc:picChg>
        </pc:sldLayoutChg>
        <pc:sldLayoutChg chg="addSp modSp mod">
          <pc:chgData name="Fabio Spaziani" userId="a4266648-d70e-4ec6-841a-7ce1e10c6416" providerId="ADAL" clId="{D5DCC17D-FA3D-4458-94BF-1213C8C0DDA9}" dt="2024-04-20T15:19:27.141" v="302" actId="408"/>
          <pc:sldLayoutMkLst>
            <pc:docMk/>
            <pc:sldMasterMk cId="4178995465" sldId="2147483648"/>
            <pc:sldLayoutMk cId="3157353533" sldId="2147483655"/>
          </pc:sldLayoutMkLst>
          <pc:picChg chg="add mod">
            <ac:chgData name="Fabio Spaziani" userId="a4266648-d70e-4ec6-841a-7ce1e10c6416" providerId="ADAL" clId="{D5DCC17D-FA3D-4458-94BF-1213C8C0DDA9}" dt="2024-04-20T15:19:27.141" v="302" actId="408"/>
            <ac:picMkLst>
              <pc:docMk/>
              <pc:sldMasterMk cId="4178995465" sldId="2147483648"/>
              <pc:sldLayoutMk cId="3157353533" sldId="2147483655"/>
              <ac:picMk id="2" creationId="{1CA0718C-9101-BCCE-7D10-7441822BA97B}"/>
            </ac:picMkLst>
          </pc:picChg>
          <pc:picChg chg="mod">
            <ac:chgData name="Fabio Spaziani" userId="a4266648-d70e-4ec6-841a-7ce1e10c6416" providerId="ADAL" clId="{D5DCC17D-FA3D-4458-94BF-1213C8C0DDA9}" dt="2024-04-20T15:19:07.847" v="296" actId="14100"/>
            <ac:picMkLst>
              <pc:docMk/>
              <pc:sldMasterMk cId="4178995465" sldId="2147483648"/>
              <pc:sldLayoutMk cId="3157353533" sldId="2147483655"/>
              <ac:picMk id="7" creationId="{2862F63E-E3E2-8C0B-7280-18F5B0154058}"/>
            </ac:picMkLst>
          </pc:picChg>
          <pc:picChg chg="mod">
            <ac:chgData name="Fabio Spaziani" userId="a4266648-d70e-4ec6-841a-7ce1e10c6416" providerId="ADAL" clId="{D5DCC17D-FA3D-4458-94BF-1213C8C0DDA9}" dt="2024-04-20T15:19:19.897" v="301" actId="1038"/>
            <ac:picMkLst>
              <pc:docMk/>
              <pc:sldMasterMk cId="4178995465" sldId="2147483648"/>
              <pc:sldLayoutMk cId="3157353533" sldId="2147483655"/>
              <ac:picMk id="9" creationId="{6CD9D7D6-F1F7-A05F-7032-42DBD3557494}"/>
            </ac:picMkLst>
          </pc:picChg>
          <pc:picChg chg="mod">
            <ac:chgData name="Fabio Spaziani" userId="a4266648-d70e-4ec6-841a-7ce1e10c6416" providerId="ADAL" clId="{D5DCC17D-FA3D-4458-94BF-1213C8C0DDA9}" dt="2024-04-20T15:19:16.308" v="298" actId="14100"/>
            <ac:picMkLst>
              <pc:docMk/>
              <pc:sldMasterMk cId="4178995465" sldId="2147483648"/>
              <pc:sldLayoutMk cId="3157353533" sldId="2147483655"/>
              <ac:picMk id="11" creationId="{BA3EC468-EFF5-15AD-4874-8EDA043AA507}"/>
            </ac:picMkLst>
          </pc:picChg>
          <pc:picChg chg="mod">
            <ac:chgData name="Fabio Spaziani" userId="a4266648-d70e-4ec6-841a-7ce1e10c6416" providerId="ADAL" clId="{D5DCC17D-FA3D-4458-94BF-1213C8C0DDA9}" dt="2024-04-20T15:19:27.141" v="302" actId="408"/>
            <ac:picMkLst>
              <pc:docMk/>
              <pc:sldMasterMk cId="4178995465" sldId="2147483648"/>
              <pc:sldLayoutMk cId="3157353533" sldId="2147483655"/>
              <ac:picMk id="14" creationId="{C3AD34AF-1E7F-510F-08C2-7F0BF9E3B93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68160"/>
            <a:ext cx="12192000" cy="112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78"/>
            <a:ext cx="8896786" cy="6858478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79"/>
            <a:ext cx="8096249" cy="6858479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CE1490-D9AD-2703-F3C9-528820B40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19" y="1876795"/>
            <a:ext cx="2698888" cy="2698888"/>
          </a:xfrm>
          <a:prstGeom prst="rect">
            <a:avLst/>
          </a:prstGeom>
        </p:spPr>
      </p:pic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8449" y="363100"/>
            <a:ext cx="8096400" cy="83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5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DevOps Conference 2024</a:t>
            </a:r>
            <a:endParaRPr lang="en-US" sz="3759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924" y="1805280"/>
            <a:ext cx="6357492" cy="8352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785704" y="340594"/>
            <a:ext cx="822093" cy="822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248226"/>
            <a:ext cx="12192000" cy="1127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t="25716" b="25625"/>
          <a:stretch/>
        </p:blipFill>
        <p:spPr>
          <a:xfrm>
            <a:off x="300368" y="5555075"/>
            <a:ext cx="2071560" cy="50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" name="Google Shape;238;p1" descr="Logo Avanade">
            <a:extLst>
              <a:ext uri="{FF2B5EF4-FFF2-40B4-BE49-F238E27FC236}">
                <a16:creationId xmlns:a16="http://schemas.microsoft.com/office/drawing/2014/main" id="{9FAC1E56-085A-80A4-64A5-8A72D94186B1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20190" b="25625"/>
          <a:stretch/>
        </p:blipFill>
        <p:spPr>
          <a:xfrm>
            <a:off x="2648196" y="5555075"/>
            <a:ext cx="1850475" cy="50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4726" t="20069" r="6364" b="20697"/>
          <a:stretch/>
        </p:blipFill>
        <p:spPr>
          <a:xfrm>
            <a:off x="8500013" y="5314104"/>
            <a:ext cx="1404986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Engineering Logo">
            <a:extLst>
              <a:ext uri="{FF2B5EF4-FFF2-40B4-BE49-F238E27FC236}">
                <a16:creationId xmlns:a16="http://schemas.microsoft.com/office/drawing/2014/main" id="{91D76FE6-7CA1-4887-32EA-2C27FB200BD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74939" y="5549990"/>
            <a:ext cx="1632209" cy="514170"/>
          </a:xfrm>
          <a:prstGeom prst="rect">
            <a:avLst/>
          </a:prstGeom>
        </p:spPr>
      </p:pic>
      <p:pic>
        <p:nvPicPr>
          <p:cNvPr id="30" name="Picture 29" descr="SoftwareONE Logo">
            <a:extLst>
              <a:ext uri="{FF2B5EF4-FFF2-40B4-BE49-F238E27FC236}">
                <a16:creationId xmlns:a16="http://schemas.microsoft.com/office/drawing/2014/main" id="{7C19D88C-C681-3A3B-90D9-7CC9CFB81B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15" y="5555075"/>
            <a:ext cx="1433049" cy="504000"/>
          </a:xfrm>
          <a:prstGeom prst="rect">
            <a:avLst/>
          </a:prstGeom>
        </p:spPr>
      </p:pic>
      <p:pic>
        <p:nvPicPr>
          <p:cNvPr id="32" name="Graphic 31" descr="Logo Krateo">
            <a:extLst>
              <a:ext uri="{FF2B5EF4-FFF2-40B4-BE49-F238E27FC236}">
                <a16:creationId xmlns:a16="http://schemas.microsoft.com/office/drawing/2014/main" id="{9448A93B-9247-D51B-9D2B-501A680B32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2763" y="5245950"/>
            <a:ext cx="1691181" cy="540000"/>
          </a:xfrm>
          <a:prstGeom prst="rect">
            <a:avLst/>
          </a:prstGeom>
        </p:spPr>
      </p:pic>
      <p:pic>
        <p:nvPicPr>
          <p:cNvPr id="22" name="Google Shape;243;p1" descr="Logo Unikey">
            <a:extLst>
              <a:ext uri="{FF2B5EF4-FFF2-40B4-BE49-F238E27FC236}">
                <a16:creationId xmlns:a16="http://schemas.microsoft.com/office/drawing/2014/main" id="{3FF09447-6A04-690E-2D0E-3100A551F10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8500012" y="5876791"/>
            <a:ext cx="146526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059" y="2659698"/>
            <a:ext cx="6365596" cy="517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7AB09B0-53EE-A046-763F-87442DB3035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67" y="5719976"/>
            <a:ext cx="1391972" cy="6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1728314" y="1690113"/>
            <a:ext cx="3315022" cy="8065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7" name="Google Shape;238;p1" descr="Logo Avanade">
            <a:extLst>
              <a:ext uri="{FF2B5EF4-FFF2-40B4-BE49-F238E27FC236}">
                <a16:creationId xmlns:a16="http://schemas.microsoft.com/office/drawing/2014/main" id="{2862F63E-E3E2-8C0B-7280-18F5B015405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0190" b="25625"/>
          <a:stretch/>
        </p:blipFill>
        <p:spPr>
          <a:xfrm>
            <a:off x="6539355" y="1549099"/>
            <a:ext cx="3478974" cy="9475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1281233" y="4359692"/>
            <a:ext cx="1835545" cy="61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3;p1" descr="Logo Unikey">
            <a:extLst>
              <a:ext uri="{FF2B5EF4-FFF2-40B4-BE49-F238E27FC236}">
                <a16:creationId xmlns:a16="http://schemas.microsoft.com/office/drawing/2014/main" id="{6CD9D7D6-F1F7-A05F-7032-42DBD3557494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333378" y="4440360"/>
            <a:ext cx="1831907" cy="45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91AEF4-9C6F-EE96-F0CA-D0F616385C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05682" y="3034007"/>
            <a:ext cx="2560287" cy="806528"/>
          </a:xfrm>
          <a:prstGeom prst="rect">
            <a:avLst/>
          </a:prstGeom>
        </p:spPr>
      </p:pic>
      <p:pic>
        <p:nvPicPr>
          <p:cNvPr id="11" name="Picture 1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A3EC468-EFF5-15AD-4874-8EDA043AA5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1" y="3065237"/>
            <a:ext cx="2204445" cy="775298"/>
          </a:xfrm>
          <a:prstGeom prst="rect">
            <a:avLst/>
          </a:prstGeom>
        </p:spPr>
      </p:pic>
      <p:pic>
        <p:nvPicPr>
          <p:cNvPr id="12" name="Google Shape;241;p1" descr="Logo Packt">
            <a:extLst>
              <a:ext uri="{FF2B5EF4-FFF2-40B4-BE49-F238E27FC236}">
                <a16:creationId xmlns:a16="http://schemas.microsoft.com/office/drawing/2014/main" id="{855DB09A-31EC-75E6-FD0E-CF14C0AB2A4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8">
            <a:alphaModFix/>
          </a:blip>
          <a:srcRect l="10365" t="20279" r="10337" b="19576"/>
          <a:stretch/>
        </p:blipFill>
        <p:spPr>
          <a:xfrm>
            <a:off x="4018345" y="5526685"/>
            <a:ext cx="1339075" cy="507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3" name="Google Shape;242;p1" descr="Logo JetBrains">
            <a:extLst>
              <a:ext uri="{FF2B5EF4-FFF2-40B4-BE49-F238E27FC236}">
                <a16:creationId xmlns:a16="http://schemas.microsoft.com/office/drawing/2014/main" id="{33B90B38-16D5-771C-7C8A-F857ED740EC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9">
            <a:alphaModFix/>
          </a:blip>
          <a:srcRect l="13928" t="7909" r="12948" b="7531"/>
          <a:stretch/>
        </p:blipFill>
        <p:spPr>
          <a:xfrm>
            <a:off x="7094221" y="5324678"/>
            <a:ext cx="730184" cy="8443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3AD34AF-1E7F-510F-08C2-7F0BF9E3B93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5558" y="4330633"/>
            <a:ext cx="2096863" cy="669535"/>
          </a:xfrm>
          <a:prstGeom prst="rect">
            <a:avLst/>
          </a:prstGeom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1513185" y="6264910"/>
            <a:ext cx="465455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8956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SPONSOR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1CA0718C-9101-BCCE-7D10-7441822BA9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6" y="4178685"/>
            <a:ext cx="1946864" cy="9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21000">
              <a:srgbClr val="C830CC"/>
            </a:gs>
            <a:gs pos="0">
              <a:srgbClr val="C830CC"/>
            </a:gs>
            <a:gs pos="100000">
              <a:srgbClr val="C830CC">
                <a:alpha val="1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45085"/>
            <a:ext cx="10439400" cy="109029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10640"/>
            <a:ext cx="11574780" cy="47215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81100"/>
            <a:ext cx="12192000" cy="499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13185" y="6264910"/>
            <a:ext cx="465455" cy="46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BBFF2-E716-7C29-F2B2-71F7EF865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7" y="6264909"/>
            <a:ext cx="532263" cy="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24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78"/>
            <a:ext cx="8896786" cy="6858478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79"/>
            <a:ext cx="8096249" cy="6858479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91758" y="157714"/>
            <a:ext cx="980860" cy="98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71EBC0-4DB0-1FCA-5419-EC7D5E689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75" y="169632"/>
            <a:ext cx="980860" cy="980860"/>
          </a:xfrm>
          <a:prstGeom prst="rect">
            <a:avLst/>
          </a:prstGeom>
        </p:spPr>
      </p:pic>
      <p:pic>
        <p:nvPicPr>
          <p:cNvPr id="46" name="Google Shape;220;p51">
            <a:extLst>
              <a:ext uri="{FF2B5EF4-FFF2-40B4-BE49-F238E27FC236}">
                <a16:creationId xmlns:a16="http://schemas.microsoft.com/office/drawing/2014/main" id="{0DA23A54-67D8-930D-4122-C69BF9AF4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896786" y="4323768"/>
            <a:ext cx="3297751" cy="253423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198120" y="660062"/>
            <a:ext cx="789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142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9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129A-7718-2D65-2E10-5CB37C1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4" y="1805280"/>
            <a:ext cx="6357492" cy="835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CFBD-C70B-8704-29CD-6BD746D3B7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059" y="2659698"/>
            <a:ext cx="6365596" cy="5175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7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3C8E-4C34-4098-24CE-08F5DBC40A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25078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C757-24E0-6DA4-489F-94993FDD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C042-F88B-D9EB-444A-A088EFBF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5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5E9D6266-DBD3-8500-B572-242FF73C3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87" y="1304964"/>
            <a:ext cx="2650492" cy="26504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F6687F8-C34D-BBA1-410A-90B02E28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rot="1998380">
            <a:off x="8376738" y="1892104"/>
            <a:ext cx="377952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THIS WITH THE QR CODE YOU WILL BE PROVIDED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5D1F1-40D9-E30E-30F7-1E8A76E263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688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Quattrocento Sans</vt:lpstr>
      <vt:lpstr>Verdana</vt:lpstr>
      <vt:lpstr>Office Theme</vt:lpstr>
      <vt:lpstr>PowerPoint Presentation</vt:lpstr>
      <vt:lpstr>SPONSOR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Spaziani</dc:creator>
  <cp:lastModifiedBy>Leonardo D'Ottavi</cp:lastModifiedBy>
  <cp:revision>2</cp:revision>
  <dcterms:created xsi:type="dcterms:W3CDTF">2024-04-06T14:57:14Z</dcterms:created>
  <dcterms:modified xsi:type="dcterms:W3CDTF">2024-04-20T16:51:30Z</dcterms:modified>
</cp:coreProperties>
</file>