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1AEDC4-D69C-48D1-9B4F-DD396313F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B7DDDD1-DD1F-4B5F-B7ED-98B29924A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D5B9FC-F785-4263-8528-197DFEC4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0D93-EF1F-47F0-826C-1E08AACEC9A6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B94B16-E3DF-4917-8623-6E07DE3B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DDEC4B-446C-4547-8735-C830A0C1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C0FD-26FF-4E41-8474-77F047F8FC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321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AEB4BE-0952-4DE8-98FD-70B944C9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D13B0F9-8E85-4497-A6E4-0F0FBE5BE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F24E32-AC59-448A-B02D-379958F4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0D93-EF1F-47F0-826C-1E08AACEC9A6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FD158B-CAAB-4B2E-8223-A16E257A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FECCEE-6B4B-4F02-AFD9-D824F334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C0FD-26FF-4E41-8474-77F047F8FC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32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112B57D-75C3-43D8-8724-2BF4AA03C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1EBB5DE-B2A2-4E05-9531-D5E0B66B1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891536-37EB-4145-9B43-1C13B7CD3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0D93-EF1F-47F0-826C-1E08AACEC9A6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EE020F-F6A0-4557-A073-6E1B68E1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E296B1-99C0-4FD9-9014-0CEC0EC6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C0FD-26FF-4E41-8474-77F047F8FC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747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E3997B-053F-462E-8F68-377A6B64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66FE0D-9C1F-45B6-A617-238F849EF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4D87B8-C733-4DCB-BDED-927BFDB0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0D93-EF1F-47F0-826C-1E08AACEC9A6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64D61D-4E41-4E6B-B35C-1CC0BDA6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19539F-DF64-4196-BC47-33082820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C0FD-26FF-4E41-8474-77F047F8FC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91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A02682-6C6F-4D42-8A21-B4F7F44D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C718C3E-2E7E-41B8-802A-36F7A6BD8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8BDD8A-1901-4E37-8CCC-D5057E3E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0D93-EF1F-47F0-826C-1E08AACEC9A6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AD3788-C55A-4727-89BA-E18417FC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B7933D-3F70-47DD-A2F7-4BCDAAC1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C0FD-26FF-4E41-8474-77F047F8FC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638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3A78CA-2713-4B63-AFE7-E2555153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B99991-2291-4CA8-823B-8A9A4C5E2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C3ABF5-F8E0-4423-AD7E-52AFF7594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7584330-5AAB-4740-A6C5-7A29D02C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0D93-EF1F-47F0-826C-1E08AACEC9A6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4DE6F3-37BD-49A0-8176-BCBF17B7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AEE4C5-18B0-425A-867E-E0DCC9DD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C0FD-26FF-4E41-8474-77F047F8FC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924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1AA45-326E-495A-BD15-EE97EBAB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E198A7-DB94-40CD-A919-8B569F35C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FE0336-B8C0-4629-BAB3-99131299A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994B45F-9CD0-4CFD-8FBC-9790C6E45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DDBEA3D-02E0-48AE-B7C4-DE45EAD45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52DAF82-028B-41F8-9756-9FF7C84B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0D93-EF1F-47F0-826C-1E08AACEC9A6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758295B-92FB-48A5-A2B2-E05AE4E0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1F75F4F-E25E-49D9-902C-3F2A67C1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C0FD-26FF-4E41-8474-77F047F8FC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46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B5342C-2A1E-4D39-A899-343F1804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750D130-2D64-44B7-8493-D571DA5F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0D93-EF1F-47F0-826C-1E08AACEC9A6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CF2390-5641-4CE0-B347-E426E03D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3EE8F78-FC3A-4D19-B247-DB9C6548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C0FD-26FF-4E41-8474-77F047F8FC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291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FAB291F-438F-47F1-8567-0B4C9892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0D93-EF1F-47F0-826C-1E08AACEC9A6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3B7480D-DFC5-432E-B301-A7119A22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A6A6B9-395B-42A7-A283-74886841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C0FD-26FF-4E41-8474-77F047F8FC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409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524A1A-91A3-4C75-8B79-788822FD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73FF23-88B2-4988-9458-755F97DF5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BA58F3E-329B-4ADA-A575-43B8DE641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EAC06F-AB87-48A6-85F6-49B103F4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0D93-EF1F-47F0-826C-1E08AACEC9A6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2C28B4-F93F-45A2-80B9-FA9DA8E1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905109-2E2D-4F4E-89CA-1F8D4E9B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C0FD-26FF-4E41-8474-77F047F8FC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045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CA827C-677B-4D94-B545-CDD0B399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74A2508-1731-4AB4-8D1C-0DCB6EDF7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D12B92-C92E-4350-AE26-1C925C950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B5C546-2B0D-4C50-B459-15143011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0D93-EF1F-47F0-826C-1E08AACEC9A6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280FD0-9129-4E8F-91AB-1B2C5874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2F77402-75BC-4E65-ABF5-3DC22A32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C0FD-26FF-4E41-8474-77F047F8FC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28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FF15A3C-AAD3-4833-ADA1-C6E8F01C1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DC0D22-A849-41D3-944F-98B4615E4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634D8E-6141-4644-80CE-3D283406A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50D93-EF1F-47F0-826C-1E08AACEC9A6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7A1B0D-F017-4EE1-BFB9-7B4ED9897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3229B6-A005-4FF5-ADF7-A17F95806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9C0FD-26FF-4E41-8474-77F047F8FC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47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A10F292-C9DB-4D24-9696-9F04AE1BE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" y="7015"/>
            <a:ext cx="12170663" cy="684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371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Danilo Castrechini</dc:creator>
  <cp:lastModifiedBy>Danilo Castrechini</cp:lastModifiedBy>
  <cp:revision>3</cp:revision>
  <dcterms:created xsi:type="dcterms:W3CDTF">2024-03-18T11:54:41Z</dcterms:created>
  <dcterms:modified xsi:type="dcterms:W3CDTF">2024-03-19T10:34:31Z</dcterms:modified>
</cp:coreProperties>
</file>