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3" r:id="rId1"/>
  </p:sldMasterIdLst>
  <p:notesMasterIdLst>
    <p:notesMasterId r:id="rId7"/>
  </p:notesMasterIdLst>
  <p:sldIdLst>
    <p:sldId id="256" r:id="rId2"/>
    <p:sldId id="295" r:id="rId3"/>
    <p:sldId id="268" r:id="rId4"/>
    <p:sldId id="293" r:id="rId5"/>
    <p:sldId id="294" r:id="rId6"/>
  </p:sldIdLst>
  <p:sldSz cx="9144000" cy="5143500" type="screen16x9"/>
  <p:notesSz cx="6858000" cy="9144000"/>
  <p:embeddedFontLst>
    <p:embeddedFont>
      <p:font typeface="Montserrat" pitchFamily="2" charset="77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6327"/>
  </p:normalViewPr>
  <p:slideViewPr>
    <p:cSldViewPr snapToGrid="0">
      <p:cViewPr varScale="1">
        <p:scale>
          <a:sx n="171" d="100"/>
          <a:sy n="171" d="100"/>
        </p:scale>
        <p:origin x="49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Liccardi" userId="12f146fe-f5a6-49a1-9eba-e1e2cc91e37c" providerId="ADAL" clId="{1C0E6AB8-0DBB-3445-B1FB-0D8322DB686F}"/>
    <pc:docChg chg="modSld">
      <pc:chgData name="Antonio Liccardi" userId="12f146fe-f5a6-49a1-9eba-e1e2cc91e37c" providerId="ADAL" clId="{1C0E6AB8-0DBB-3445-B1FB-0D8322DB686F}" dt="2024-05-01T14:42:32.875" v="36" actId="20577"/>
      <pc:docMkLst>
        <pc:docMk/>
      </pc:docMkLst>
      <pc:sldChg chg="modSp mod">
        <pc:chgData name="Antonio Liccardi" userId="12f146fe-f5a6-49a1-9eba-e1e2cc91e37c" providerId="ADAL" clId="{1C0E6AB8-0DBB-3445-B1FB-0D8322DB686F}" dt="2024-05-01T14:42:32.875" v="36" actId="20577"/>
        <pc:sldMkLst>
          <pc:docMk/>
          <pc:sldMk cId="948561046" sldId="268"/>
        </pc:sldMkLst>
        <pc:spChg chg="mod">
          <ac:chgData name="Antonio Liccardi" userId="12f146fe-f5a6-49a1-9eba-e1e2cc91e37c" providerId="ADAL" clId="{1C0E6AB8-0DBB-3445-B1FB-0D8322DB686F}" dt="2024-05-01T14:42:32.875" v="36" actId="20577"/>
          <ac:spMkLst>
            <pc:docMk/>
            <pc:sldMk cId="948561046" sldId="268"/>
            <ac:spMk id="2" creationId="{421ED4AA-D380-76C0-F3D9-507FD05F77DE}"/>
          </ac:spMkLst>
        </pc:spChg>
      </pc:sldChg>
      <pc:sldChg chg="modSp mod">
        <pc:chgData name="Antonio Liccardi" userId="12f146fe-f5a6-49a1-9eba-e1e2cc91e37c" providerId="ADAL" clId="{1C0E6AB8-0DBB-3445-B1FB-0D8322DB686F}" dt="2024-05-01T14:42:19.930" v="11" actId="20577"/>
        <pc:sldMkLst>
          <pc:docMk/>
          <pc:sldMk cId="4266671552" sldId="295"/>
        </pc:sldMkLst>
        <pc:spChg chg="mod">
          <ac:chgData name="Antonio Liccardi" userId="12f146fe-f5a6-49a1-9eba-e1e2cc91e37c" providerId="ADAL" clId="{1C0E6AB8-0DBB-3445-B1FB-0D8322DB686F}" dt="2024-05-01T14:42:19.930" v="11" actId="20577"/>
          <ac:spMkLst>
            <pc:docMk/>
            <pc:sldMk cId="4266671552" sldId="295"/>
            <ac:spMk id="6" creationId="{05ACAC8A-BCDC-4C6D-9CF0-ACB9A3951F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ERTINA">
  <p:cSld name="COPERTIN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O-1">
  <p:cSld name="INTERNO-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67544" y="627534"/>
            <a:ext cx="6768752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67544" y="1563638"/>
            <a:ext cx="6767512" cy="316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Arial"/>
              <a:buChar char="–"/>
              <a:defRPr sz="9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292929"/>
              </a:buClr>
              <a:buSzPts val="800"/>
              <a:buFont typeface="Arial"/>
              <a:buChar char="»"/>
              <a:defRPr sz="8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YOFF">
  <p:cSld name="PAYOF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IUSURA">
  <p:cSld name="CHIUSUR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67544" y="627534"/>
            <a:ext cx="6779096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473199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316416" y="4731990"/>
            <a:ext cx="6934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07504" y="4731990"/>
            <a:ext cx="14401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67544" y="1563638"/>
            <a:ext cx="6779096" cy="316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Arial"/>
              <a:buChar char="–"/>
              <a:defRPr sz="9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292929"/>
              </a:buClr>
              <a:buSzPts val="800"/>
              <a:buFont typeface="Arial"/>
              <a:buChar char="»"/>
              <a:defRPr sz="8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57E9-0190-9388-16CC-FB4D3521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siamo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5ACAC8A-BCDC-4C6D-9CF0-ACB9A3951FB4}"/>
              </a:ext>
            </a:extLst>
          </p:cNvPr>
          <p:cNvSpPr>
            <a:spLocks noGrp="1"/>
          </p:cNvSpPr>
          <p:nvPr/>
        </p:nvSpPr>
        <p:spPr>
          <a:xfrm>
            <a:off x="169999" y="1588756"/>
            <a:ext cx="5738431" cy="348805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609585" marR="0" lvl="0" indent="-457189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  <a:defRPr sz="2400" b="1" i="0" u="none" strike="noStrike" kern="1200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423323" algn="l" defTabSz="914400" rtl="0" eaLnBrk="1" latinLnBrk="0" hangingPunct="1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–"/>
              <a:defRPr sz="1867" b="1" i="0" u="none" strike="noStrike" kern="1200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389457" algn="l" defTabSz="914400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Char char="•"/>
              <a:defRPr sz="1333" b="1" i="0" u="none" strike="noStrike" kern="1200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380990" algn="l" defTabSz="914400" rtl="0" eaLnBrk="1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Arial"/>
              <a:buChar char="–"/>
              <a:defRPr sz="1200" b="1" i="0" u="none" strike="noStrike" kern="1200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372524" algn="l" defTabSz="914400" rtl="0" eaLnBrk="1" latinLnBrk="0" hangingPunct="1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rgbClr val="292929"/>
              </a:buClr>
              <a:buSzPts val="800"/>
              <a:buFont typeface="Arial"/>
              <a:buChar char="»"/>
              <a:defRPr sz="1067" b="1" i="0" u="none" strike="noStrike" kern="1200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474121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52396" indent="0">
              <a:buNone/>
            </a:pPr>
            <a:r>
              <a:rPr lang="it-IT" sz="3200" b="0" dirty="0">
                <a:solidFill>
                  <a:srgbClr val="666666"/>
                </a:solidFill>
                <a:latin typeface="Roboto" panose="02000000000000000000" pitchFamily="2" charset="0"/>
              </a:rPr>
              <a:t>Offriamo servizi di </a:t>
            </a:r>
            <a:r>
              <a:rPr lang="it-IT" sz="3200" dirty="0">
                <a:solidFill>
                  <a:srgbClr val="666666"/>
                </a:solidFill>
                <a:latin typeface="Roboto" panose="02000000000000000000" pitchFamily="2" charset="0"/>
              </a:rPr>
              <a:t>sviluppo</a:t>
            </a:r>
            <a:r>
              <a:rPr lang="it-IT" sz="3200" b="0" dirty="0">
                <a:solidFill>
                  <a:srgbClr val="666666"/>
                </a:solidFill>
                <a:latin typeface="Roboto" panose="02000000000000000000" pitchFamily="2" charset="0"/>
              </a:rPr>
              <a:t>, </a:t>
            </a:r>
            <a:r>
              <a:rPr lang="it-IT" sz="3200" dirty="0">
                <a:solidFill>
                  <a:srgbClr val="666666"/>
                </a:solidFill>
                <a:latin typeface="Roboto" panose="02000000000000000000" pitchFamily="2" charset="0"/>
              </a:rPr>
              <a:t>consulenza</a:t>
            </a:r>
            <a:r>
              <a:rPr lang="it-IT" sz="3200" b="0" dirty="0">
                <a:solidFill>
                  <a:srgbClr val="666666"/>
                </a:solidFill>
                <a:latin typeface="Roboto" panose="02000000000000000000" pitchFamily="2" charset="0"/>
              </a:rPr>
              <a:t> e </a:t>
            </a:r>
            <a:r>
              <a:rPr lang="it-IT" sz="3200" dirty="0">
                <a:solidFill>
                  <a:srgbClr val="666666"/>
                </a:solidFill>
                <a:latin typeface="Roboto" panose="02000000000000000000" pitchFamily="2" charset="0"/>
              </a:rPr>
              <a:t>formazione</a:t>
            </a:r>
            <a:r>
              <a:rPr lang="it-IT" sz="3200" b="0" dirty="0">
                <a:solidFill>
                  <a:srgbClr val="666666"/>
                </a:solidFill>
                <a:latin typeface="Roboto" panose="02000000000000000000" pitchFamily="2" charset="0"/>
              </a:rPr>
              <a:t> IT sullo stack tecnologico </a:t>
            </a:r>
            <a:r>
              <a:rPr lang="it-IT" sz="3200" dirty="0">
                <a:solidFill>
                  <a:srgbClr val="666666"/>
                </a:solidFill>
                <a:latin typeface="Roboto" panose="02000000000000000000" pitchFamily="2" charset="0"/>
              </a:rPr>
              <a:t>Microsoft </a:t>
            </a:r>
            <a:r>
              <a:rPr lang="it-IT" sz="3200" b="0" dirty="0">
                <a:solidFill>
                  <a:srgbClr val="666666"/>
                </a:solidFill>
                <a:latin typeface="Roboto" panose="02000000000000000000" pitchFamily="2" charset="0"/>
              </a:rPr>
              <a:t>e</a:t>
            </a:r>
            <a:r>
              <a:rPr lang="it-IT" sz="3200" dirty="0">
                <a:solidFill>
                  <a:srgbClr val="666666"/>
                </a:solidFill>
                <a:latin typeface="Roboto" panose="02000000000000000000" pitchFamily="2" charset="0"/>
              </a:rPr>
              <a:t> JavaScript</a:t>
            </a:r>
          </a:p>
          <a:p>
            <a:pPr marL="152396" indent="0">
              <a:buNone/>
            </a:pPr>
            <a:r>
              <a:rPr lang="it-IT" sz="3200" b="0" dirty="0">
                <a:solidFill>
                  <a:srgbClr val="666666"/>
                </a:solidFill>
                <a:latin typeface="Roboto" panose="02000000000000000000" pitchFamily="2" charset="0"/>
              </a:rPr>
              <a:t>Aiutiamo i nostri clienti a migrare le proprie soluzioni a nuove tecnologie.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4358BE-3B36-4F82-95DC-28D4FA0E1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52" y="1588756"/>
            <a:ext cx="2588877" cy="26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67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outdoor, outdoor object, day&#10;&#10;Description automatically generated">
            <a:extLst>
              <a:ext uri="{FF2B5EF4-FFF2-40B4-BE49-F238E27FC236}">
                <a16:creationId xmlns:a16="http://schemas.microsoft.com/office/drawing/2014/main" id="{F3152977-A7A3-FF4F-B6CC-7E22C0CC5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1"/>
          <a:stretch/>
        </p:blipFill>
        <p:spPr>
          <a:xfrm>
            <a:off x="15" y="961"/>
            <a:ext cx="9143985" cy="5142539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E25D72A1-D558-E44F-8113-07ACA09CE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0"/>
            <a:ext cx="8667750" cy="5146136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3CA2DF4-1729-5341-A3EC-63FDA5F33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482" y="646739"/>
            <a:ext cx="7572375" cy="4495800"/>
          </a:xfrm>
          <a:prstGeom prst="rect">
            <a:avLst/>
          </a:prstGeom>
        </p:spPr>
      </p:pic>
      <p:pic>
        <p:nvPicPr>
          <p:cNvPr id="14" name="Picture 13" descr="A picture containing text, gauge, device&#10;&#10;Description automatically generated">
            <a:extLst>
              <a:ext uri="{FF2B5EF4-FFF2-40B4-BE49-F238E27FC236}">
                <a16:creationId xmlns:a16="http://schemas.microsoft.com/office/drawing/2014/main" id="{C706E457-4146-7248-A130-08842A369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961"/>
            <a:ext cx="8646414" cy="5133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1ED4AA-D380-76C0-F3D9-507FD05F77DE}"/>
              </a:ext>
            </a:extLst>
          </p:cNvPr>
          <p:cNvSpPr txBox="1"/>
          <p:nvPr/>
        </p:nvSpPr>
        <p:spPr>
          <a:xfrm>
            <a:off x="136161" y="360068"/>
            <a:ext cx="3965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50" b="1" dirty="0"/>
              <a:t>Cerchiamo</a:t>
            </a:r>
          </a:p>
          <a:p>
            <a:r>
              <a:rPr lang="it-IT" sz="2100" dirty="0"/>
              <a:t>Senior Software Developer</a:t>
            </a:r>
          </a:p>
          <a:p>
            <a:endParaRPr lang="it-IT" sz="2250" b="1" dirty="0"/>
          </a:p>
          <a:p>
            <a:r>
              <a:rPr lang="it-IT" sz="2250" b="1" dirty="0"/>
              <a:t>Ti offriamo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100" dirty="0"/>
              <a:t>contratto a tempo indeterminato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100" dirty="0"/>
              <a:t>aggiornamento costante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100" dirty="0"/>
              <a:t>crescita professionale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100" dirty="0"/>
              <a:t>remote working</a:t>
            </a:r>
          </a:p>
          <a:p>
            <a:endParaRPr lang="it-IT" sz="2250" b="1" dirty="0"/>
          </a:p>
          <a:p>
            <a:r>
              <a:rPr lang="it-IT" sz="2100" dirty="0"/>
              <a:t>Vienici a trovare al </a:t>
            </a:r>
            <a:r>
              <a:rPr lang="it-IT" sz="2100" b="1" dirty="0"/>
              <a:t>banchetto</a:t>
            </a:r>
            <a:r>
              <a:rPr lang="it-IT" sz="2100" dirty="0"/>
              <a:t> sponsor o invia la tua candidatura a </a:t>
            </a:r>
            <a:r>
              <a:rPr lang="it-IT" sz="2100" b="1" dirty="0"/>
              <a:t>jobs@blexin.com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94856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Gradazioni di grigio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exin_template" id="{51382C0A-07FC-5D44-9B85-29E65EC321D2}" vid="{2A9D3CA2-A9AD-1D46-A7E6-5E4749453B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blexin_template</Template>
  <TotalTime>4</TotalTime>
  <Words>63</Words>
  <Application>Microsoft Macintosh PowerPoint</Application>
  <PresentationFormat>On-screen Show (16:9)</PresentationFormat>
  <Paragraphs>13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Montserrat</vt:lpstr>
      <vt:lpstr>Tema di Office</vt:lpstr>
      <vt:lpstr>PowerPoint Presentation</vt:lpstr>
      <vt:lpstr>Chi siamo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Liccardi</dc:creator>
  <cp:lastModifiedBy>turibbio</cp:lastModifiedBy>
  <cp:revision>1</cp:revision>
  <dcterms:created xsi:type="dcterms:W3CDTF">2022-06-21T12:20:02Z</dcterms:created>
  <dcterms:modified xsi:type="dcterms:W3CDTF">2024-05-01T14:42:37Z</dcterms:modified>
</cp:coreProperties>
</file>