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notesMasterIdLst>
    <p:notesMasterId r:id="rId7"/>
  </p:notesMasterIdLst>
  <p:handoutMasterIdLst>
    <p:handoutMasterId r:id="rId8"/>
  </p:handoutMasterIdLst>
  <p:sldIdLst>
    <p:sldId id="2147377858" r:id="rId5"/>
    <p:sldId id="21473778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: 1" id="{1492F9E8-E9CE-49C5-BBA5-7592BCBEA176}">
          <p14:sldIdLst>
            <p14:sldId id="2147377858"/>
            <p14:sldId id="21473778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4C2F09-FE12-CE05-A696-B6ECC4DF9C31}" name="Walzog, Svenja" initials="WS" userId="S::svenja.walzog@softwareone.com::54b3f2bb-8bdd-4fbe-86b1-301651e2cc53" providerId="AD"/>
  <p188:author id="{DB346539-7910-55E5-0862-0CD1BE2F8DE4}" name="Talago, Melissa" initials="TM" userId="S::melissa.talago@softwareone.com::1299ff0b-f0bb-4e66-acaf-f053f6e88d3e" providerId="AD"/>
  <p188:author id="{02903D44-B94E-6786-7513-287884060145}" name="Parry-Hoey, Susanna" initials="PS" userId="S::susanna.parry-hoey@softwareone.com::9fc384df-02de-425e-bed6-146a16363277" providerId="AD"/>
  <p188:author id="{90498044-6295-71E8-F137-9CB760776C0C}" name="Emily Taverna" initials="ET" userId="S::etaverna@wingate.com.au::40928e10-d94a-4a44-bb09-45992fa3b34a" providerId="AD"/>
  <p188:author id="{861D81FF-E7C5-F85D-E037-996B182255B3}" name="Frensel, Holger" initials="FH" userId="S::holger.frensel@softwareone.com::d9daec5d-1fee-4d19-b73c-0e27f2b2aa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17A180"/>
    <a:srgbClr val="2469B3"/>
    <a:srgbClr val="4655A5"/>
    <a:srgbClr val="4654A5"/>
    <a:srgbClr val="4A52A3"/>
    <a:srgbClr val="574A9E"/>
    <a:srgbClr val="573795"/>
    <a:srgbClr val="2E2268"/>
    <a:srgbClr val="180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07F1A-BB89-4706-9384-63FE39CD0E7A}" v="3" dt="2024-04-30T15:17:08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6589" autoAdjust="0"/>
  </p:normalViewPr>
  <p:slideViewPr>
    <p:cSldViewPr snapToGrid="0" showGuides="1">
      <p:cViewPr varScale="1">
        <p:scale>
          <a:sx n="74" d="100"/>
          <a:sy n="74" d="100"/>
        </p:scale>
        <p:origin x="42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33"/>
    </p:cViewPr>
  </p:sorterViewPr>
  <p:notesViewPr>
    <p:cSldViewPr snapToGrid="0" showGuides="1">
      <p:cViewPr varScale="1">
        <p:scale>
          <a:sx n="71" d="100"/>
          <a:sy n="71" d="100"/>
        </p:scale>
        <p:origin x="2966" y="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hi, Alessandra" userId="c56a1db1-00ea-4a0c-ba62-554303ffc1d5" providerId="ADAL" clId="{21307F1A-BB89-4706-9384-63FE39CD0E7A}"/>
    <pc:docChg chg="custSel addSld delSld modSld delSection modSection">
      <pc:chgData name="Ughi, Alessandra" userId="c56a1db1-00ea-4a0c-ba62-554303ffc1d5" providerId="ADAL" clId="{21307F1A-BB89-4706-9384-63FE39CD0E7A}" dt="2024-04-30T15:19:45.875" v="98" actId="478"/>
      <pc:docMkLst>
        <pc:docMk/>
      </pc:docMkLst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0" sldId="259"/>
        </pc:sldMkLst>
      </pc:sldChg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4097406992" sldId="558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31396812" sldId="655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167742458" sldId="2145708366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857678648" sldId="2145708375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772850136" sldId="2145708399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653953217" sldId="2145708400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637645457" sldId="2145708401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21568181" sldId="2145708417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746464275" sldId="2145708422"/>
        </pc:sldMkLst>
      </pc:sldChg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1138245741" sldId="2145708688"/>
        </pc:sldMkLst>
      </pc:sldChg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1414452251" sldId="2145708691"/>
        </pc:sldMkLst>
      </pc:sldChg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2781404151" sldId="2145708693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420750961" sldId="2145708696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46707157" sldId="2145708702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341922631" sldId="2145708711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197073626" sldId="2145708712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862203307" sldId="2147377792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614847943" sldId="2147377794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623205692" sldId="2147377811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653551745" sldId="2147377815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345243858" sldId="2147377816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641111271" sldId="2147377818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334141058" sldId="2147377819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4187465091" sldId="2147377829"/>
        </pc:sldMkLst>
      </pc:sldChg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2732411735" sldId="2147377842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790146043" sldId="2147377847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3751795101" sldId="2147377848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3013121973" sldId="2147377852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55501270" sldId="2147377853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97486277" sldId="2147377855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367406106" sldId="2147377856"/>
        </pc:sldMkLst>
      </pc:sldChg>
      <pc:sldChg chg="delSp modSp new mod">
        <pc:chgData name="Ughi, Alessandra" userId="c56a1db1-00ea-4a0c-ba62-554303ffc1d5" providerId="ADAL" clId="{21307F1A-BB89-4706-9384-63FE39CD0E7A}" dt="2024-04-30T15:19:45.875" v="98" actId="478"/>
        <pc:sldMkLst>
          <pc:docMk/>
          <pc:sldMk cId="2233600062" sldId="2147377859"/>
        </pc:sldMkLst>
        <pc:spChg chg="mod">
          <ac:chgData name="Ughi, Alessandra" userId="c56a1db1-00ea-4a0c-ba62-554303ffc1d5" providerId="ADAL" clId="{21307F1A-BB89-4706-9384-63FE39CD0E7A}" dt="2024-04-30T15:18:17.057" v="97" actId="255"/>
          <ac:spMkLst>
            <pc:docMk/>
            <pc:sldMk cId="2233600062" sldId="2147377859"/>
            <ac:spMk id="2" creationId="{F4609C7B-EE77-DEBE-2097-09D818965C25}"/>
          </ac:spMkLst>
        </pc:spChg>
        <pc:spChg chg="del">
          <ac:chgData name="Ughi, Alessandra" userId="c56a1db1-00ea-4a0c-ba62-554303ffc1d5" providerId="ADAL" clId="{21307F1A-BB89-4706-9384-63FE39CD0E7A}" dt="2024-04-30T15:19:45.875" v="98" actId="478"/>
          <ac:spMkLst>
            <pc:docMk/>
            <pc:sldMk cId="2233600062" sldId="2147377859"/>
            <ac:spMk id="3" creationId="{A3673A1D-4A61-CEE5-F02E-6830DB5EF057}"/>
          </ac:spMkLst>
        </pc:spChg>
        <pc:spChg chg="mod">
          <ac:chgData name="Ughi, Alessandra" userId="c56a1db1-00ea-4a0c-ba62-554303ffc1d5" providerId="ADAL" clId="{21307F1A-BB89-4706-9384-63FE39CD0E7A}" dt="2024-04-30T15:08:58.625" v="47" actId="20577"/>
          <ac:spMkLst>
            <pc:docMk/>
            <pc:sldMk cId="2233600062" sldId="2147377859"/>
            <ac:spMk id="5" creationId="{26DC8F98-7CE6-8A5E-EF55-18CA31250733}"/>
          </ac:spMkLst>
        </pc:spChg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3620421236" sldId="2147477965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626230741" sldId="2147480522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3842315973" sldId="2147480560"/>
        </pc:sldMkLst>
      </pc:sldChg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610102013" sldId="2147480561"/>
        </pc:sldMkLst>
      </pc:sldChg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3149638369" sldId="2147480562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574084866" sldId="2147480563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2395997690" sldId="2147480564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3415689636" sldId="2147480565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044020966" sldId="2147480566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1723168151" sldId="2147480567"/>
        </pc:sldMkLst>
      </pc:sldChg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1399076340" sldId="2147480568"/>
        </pc:sldMkLst>
      </pc:sldChg>
      <pc:sldChg chg="del">
        <pc:chgData name="Ughi, Alessandra" userId="c56a1db1-00ea-4a0c-ba62-554303ffc1d5" providerId="ADAL" clId="{21307F1A-BB89-4706-9384-63FE39CD0E7A}" dt="2024-04-30T12:33:30.759" v="0" actId="47"/>
        <pc:sldMkLst>
          <pc:docMk/>
          <pc:sldMk cId="1291379524" sldId="2147480570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3895313771" sldId="2147480571"/>
        </pc:sldMkLst>
      </pc:sldChg>
      <pc:sldChg chg="del">
        <pc:chgData name="Ughi, Alessandra" userId="c56a1db1-00ea-4a0c-ba62-554303ffc1d5" providerId="ADAL" clId="{21307F1A-BB89-4706-9384-63FE39CD0E7A}" dt="2024-04-30T12:33:44.136" v="1" actId="47"/>
        <pc:sldMkLst>
          <pc:docMk/>
          <pc:sldMk cId="4042446749" sldId="2147480572"/>
        </pc:sldMkLst>
      </pc:sldChg>
      <pc:sldMasterChg chg="delSldLayout">
        <pc:chgData name="Ughi, Alessandra" userId="c56a1db1-00ea-4a0c-ba62-554303ffc1d5" providerId="ADAL" clId="{21307F1A-BB89-4706-9384-63FE39CD0E7A}" dt="2024-04-30T12:33:44.136" v="1" actId="47"/>
        <pc:sldMasterMkLst>
          <pc:docMk/>
          <pc:sldMasterMk cId="2361516644" sldId="2147483779"/>
        </pc:sldMasterMkLst>
        <pc:sldLayoutChg chg="del">
          <pc:chgData name="Ughi, Alessandra" userId="c56a1db1-00ea-4a0c-ba62-554303ffc1d5" providerId="ADAL" clId="{21307F1A-BB89-4706-9384-63FE39CD0E7A}" dt="2024-04-30T12:33:44.136" v="1" actId="47"/>
          <pc:sldLayoutMkLst>
            <pc:docMk/>
            <pc:sldMasterMk cId="2361516644" sldId="2147483779"/>
            <pc:sldLayoutMk cId="852918473" sldId="214748388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9851A6-40C5-8B7C-F7F3-B2B7D52A81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0E36C-CACB-CD33-5455-66F01BBDFE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6C0FF-3C5E-44CA-B5C5-DB5E92E9B15F}" type="datetimeFigureOut">
              <a:rPr lang="en-AU" smtClean="0">
                <a:latin typeface="Arial" panose="020B0604020202020204" pitchFamily="34" charset="0"/>
              </a:rPr>
              <a:t>30/04/2024</a:t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C3266-EB3C-851F-2672-21A30A7248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4862A-E7E2-50DA-CDA9-F59F5EF030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23114-F7F6-4803-9D3A-C2FF7AC50D8A}" type="slidenum">
              <a:rPr lang="en-AU" smtClean="0">
                <a:latin typeface="Arial" panose="020B0604020202020204" pitchFamily="34" charset="0"/>
              </a:rPr>
              <a:t>‹#›</a:t>
            </a:fld>
            <a:endParaRPr lang="en-A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95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E1FC17-2010-4EAF-9C02-1980AB4549AC}" type="datetimeFigureOut">
              <a:rPr lang="en-AU" smtClean="0"/>
              <a:pPr/>
              <a:t>30/04/2024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448211-EADB-4DE2-8B6F-2964CA8AB17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089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1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48E1A3D-724C-F651-5736-5EDFFED1C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64"/>
            <a:ext cx="12204000" cy="6720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122" y="853544"/>
            <a:ext cx="10842844" cy="589626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122" y="6147435"/>
            <a:ext cx="8620506" cy="37189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grpSp>
        <p:nvGrpSpPr>
          <p:cNvPr id="23" name="Graphic 12">
            <a:extLst>
              <a:ext uri="{FF2B5EF4-FFF2-40B4-BE49-F238E27FC236}">
                <a16:creationId xmlns:a16="http://schemas.microsoft.com/office/drawing/2014/main" id="{ADA115D4-609D-323E-7547-1BBCFD9C1F2D}"/>
              </a:ext>
            </a:extLst>
          </p:cNvPr>
          <p:cNvGrpSpPr/>
          <p:nvPr/>
        </p:nvGrpSpPr>
        <p:grpSpPr>
          <a:xfrm>
            <a:off x="544194" y="1803553"/>
            <a:ext cx="11044607" cy="3853290"/>
            <a:chOff x="544194" y="1803553"/>
            <a:chExt cx="11044607" cy="385329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6A64C78-C571-EA97-8316-028544665CA7}"/>
                </a:ext>
              </a:extLst>
            </p:cNvPr>
            <p:cNvSpPr/>
            <p:nvPr/>
          </p:nvSpPr>
          <p:spPr>
            <a:xfrm>
              <a:off x="544194" y="1803553"/>
              <a:ext cx="11044607" cy="3853290"/>
            </a:xfrm>
            <a:custGeom>
              <a:avLst/>
              <a:gdLst>
                <a:gd name="connsiteX0" fmla="*/ 9185820 w 11044607"/>
                <a:gd name="connsiteY0" fmla="*/ 796494 h 3853290"/>
                <a:gd name="connsiteX1" fmla="*/ 9894834 w 11044607"/>
                <a:gd name="connsiteY1" fmla="*/ 1510737 h 3853290"/>
                <a:gd name="connsiteX2" fmla="*/ 8420696 w 11044607"/>
                <a:gd name="connsiteY2" fmla="*/ 1510737 h 3853290"/>
                <a:gd name="connsiteX3" fmla="*/ 9185820 w 11044607"/>
                <a:gd name="connsiteY3" fmla="*/ 796494 h 3853290"/>
                <a:gd name="connsiteX4" fmla="*/ 9250218 w 11044607"/>
                <a:gd name="connsiteY4" fmla="*/ 3042514 h 3853290"/>
                <a:gd name="connsiteX5" fmla="*/ 8410240 w 11044607"/>
                <a:gd name="connsiteY5" fmla="*/ 2226255 h 3853290"/>
                <a:gd name="connsiteX6" fmla="*/ 8407434 w 11044607"/>
                <a:gd name="connsiteY6" fmla="*/ 2206872 h 3853290"/>
                <a:gd name="connsiteX7" fmla="*/ 11044560 w 11044607"/>
                <a:gd name="connsiteY7" fmla="*/ 2206872 h 3853290"/>
                <a:gd name="connsiteX8" fmla="*/ 10405682 w 11044607"/>
                <a:gd name="connsiteY8" fmla="*/ 453718 h 3853290"/>
                <a:gd name="connsiteX9" fmla="*/ 9164269 w 11044607"/>
                <a:gd name="connsiteY9" fmla="*/ 0 h 3853290"/>
                <a:gd name="connsiteX10" fmla="*/ 7323892 w 11044607"/>
                <a:gd name="connsiteY10" fmla="*/ 1579853 h 3853290"/>
                <a:gd name="connsiteX11" fmla="*/ 7323892 w 11044607"/>
                <a:gd name="connsiteY11" fmla="*/ 1371867 h 3853290"/>
                <a:gd name="connsiteX12" fmla="*/ 6076230 w 11044607"/>
                <a:gd name="connsiteY12" fmla="*/ 0 h 3853290"/>
                <a:gd name="connsiteX13" fmla="*/ 4945249 w 11044607"/>
                <a:gd name="connsiteY13" fmla="*/ 608528 h 3853290"/>
                <a:gd name="connsiteX14" fmla="*/ 4923826 w 11044607"/>
                <a:gd name="connsiteY14" fmla="*/ 608528 h 3853290"/>
                <a:gd name="connsiteX15" fmla="*/ 4923826 w 11044607"/>
                <a:gd name="connsiteY15" fmla="*/ 107372 h 3853290"/>
                <a:gd name="connsiteX16" fmla="*/ 3826384 w 11044607"/>
                <a:gd name="connsiteY16" fmla="*/ 107372 h 3853290"/>
                <a:gd name="connsiteX17" fmla="*/ 3826384 w 11044607"/>
                <a:gd name="connsiteY17" fmla="*/ 1616579 h 3853290"/>
                <a:gd name="connsiteX18" fmla="*/ 1925816 w 11044607"/>
                <a:gd name="connsiteY18" fmla="*/ 1658 h 3853290"/>
                <a:gd name="connsiteX19" fmla="*/ 0 w 11044607"/>
                <a:gd name="connsiteY19" fmla="*/ 1927474 h 3853290"/>
                <a:gd name="connsiteX20" fmla="*/ 1925816 w 11044607"/>
                <a:gd name="connsiteY20" fmla="*/ 3853290 h 3853290"/>
                <a:gd name="connsiteX21" fmla="*/ 3826256 w 11044607"/>
                <a:gd name="connsiteY21" fmla="*/ 2238369 h 3853290"/>
                <a:gd name="connsiteX22" fmla="*/ 3826256 w 11044607"/>
                <a:gd name="connsiteY22" fmla="*/ 3738777 h 3853290"/>
                <a:gd name="connsiteX23" fmla="*/ 4949585 w 11044607"/>
                <a:gd name="connsiteY23" fmla="*/ 3738777 h 3853290"/>
                <a:gd name="connsiteX24" fmla="*/ 4949585 w 11044607"/>
                <a:gd name="connsiteY24" fmla="*/ 1729817 h 3853290"/>
                <a:gd name="connsiteX25" fmla="*/ 5610907 w 11044607"/>
                <a:gd name="connsiteY25" fmla="*/ 939699 h 3853290"/>
                <a:gd name="connsiteX26" fmla="*/ 6200562 w 11044607"/>
                <a:gd name="connsiteY26" fmla="*/ 1608162 h 3853290"/>
                <a:gd name="connsiteX27" fmla="*/ 6200562 w 11044607"/>
                <a:gd name="connsiteY27" fmla="*/ 3738904 h 3853290"/>
                <a:gd name="connsiteX28" fmla="*/ 7323892 w 11044607"/>
                <a:gd name="connsiteY28" fmla="*/ 3738904 h 3853290"/>
                <a:gd name="connsiteX29" fmla="*/ 7323892 w 11044607"/>
                <a:gd name="connsiteY29" fmla="*/ 2264256 h 3853290"/>
                <a:gd name="connsiteX30" fmla="*/ 9235808 w 11044607"/>
                <a:gd name="connsiteY30" fmla="*/ 3846276 h 3853290"/>
                <a:gd name="connsiteX31" fmla="*/ 10371507 w 11044607"/>
                <a:gd name="connsiteY31" fmla="*/ 3512810 h 3853290"/>
                <a:gd name="connsiteX32" fmla="*/ 10975189 w 11044607"/>
                <a:gd name="connsiteY32" fmla="*/ 2677423 h 3853290"/>
                <a:gd name="connsiteX33" fmla="*/ 9869586 w 11044607"/>
                <a:gd name="connsiteY33" fmla="*/ 2677423 h 3853290"/>
                <a:gd name="connsiteX34" fmla="*/ 9250090 w 11044607"/>
                <a:gd name="connsiteY34" fmla="*/ 3042514 h 38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44607" h="3853290">
                  <a:moveTo>
                    <a:pt x="9185820" y="796494"/>
                  </a:moveTo>
                  <a:cubicBezTo>
                    <a:pt x="9569147" y="796494"/>
                    <a:pt x="9845612" y="1076401"/>
                    <a:pt x="9894834" y="1510737"/>
                  </a:cubicBezTo>
                  <a:lnTo>
                    <a:pt x="8420696" y="1510737"/>
                  </a:lnTo>
                  <a:cubicBezTo>
                    <a:pt x="8510726" y="1036998"/>
                    <a:pt x="8767935" y="796494"/>
                    <a:pt x="9185820" y="796494"/>
                  </a:cubicBezTo>
                  <a:moveTo>
                    <a:pt x="9250218" y="3042514"/>
                  </a:moveTo>
                  <a:cubicBezTo>
                    <a:pt x="8784768" y="3042514"/>
                    <a:pt x="8486369" y="2752532"/>
                    <a:pt x="8410240" y="2226255"/>
                  </a:cubicBezTo>
                  <a:lnTo>
                    <a:pt x="8407434" y="2206872"/>
                  </a:lnTo>
                  <a:lnTo>
                    <a:pt x="11044560" y="2206872"/>
                  </a:lnTo>
                  <a:cubicBezTo>
                    <a:pt x="11048386" y="1457816"/>
                    <a:pt x="10821782" y="835770"/>
                    <a:pt x="10405682" y="453718"/>
                  </a:cubicBezTo>
                  <a:cubicBezTo>
                    <a:pt x="10074511" y="152642"/>
                    <a:pt x="9656754" y="0"/>
                    <a:pt x="9164269" y="0"/>
                  </a:cubicBezTo>
                  <a:cubicBezTo>
                    <a:pt x="8195750" y="0"/>
                    <a:pt x="7465567" y="646912"/>
                    <a:pt x="7323892" y="1579853"/>
                  </a:cubicBezTo>
                  <a:lnTo>
                    <a:pt x="7323892" y="1371867"/>
                  </a:lnTo>
                  <a:cubicBezTo>
                    <a:pt x="7323892" y="538520"/>
                    <a:pt x="6839951" y="0"/>
                    <a:pt x="6076230" y="0"/>
                  </a:cubicBezTo>
                  <a:cubicBezTo>
                    <a:pt x="5567933" y="0"/>
                    <a:pt x="5217251" y="214745"/>
                    <a:pt x="4945249" y="608528"/>
                  </a:cubicBezTo>
                  <a:lnTo>
                    <a:pt x="4923826" y="608528"/>
                  </a:lnTo>
                  <a:lnTo>
                    <a:pt x="4923826" y="107372"/>
                  </a:lnTo>
                  <a:lnTo>
                    <a:pt x="3826384" y="107372"/>
                  </a:lnTo>
                  <a:lnTo>
                    <a:pt x="3826384" y="1616579"/>
                  </a:lnTo>
                  <a:cubicBezTo>
                    <a:pt x="3677184" y="702001"/>
                    <a:pt x="2881966" y="1658"/>
                    <a:pt x="1925816" y="1658"/>
                  </a:cubicBezTo>
                  <a:cubicBezTo>
                    <a:pt x="863952" y="1658"/>
                    <a:pt x="0" y="865482"/>
                    <a:pt x="0" y="1927474"/>
                  </a:cubicBezTo>
                  <a:cubicBezTo>
                    <a:pt x="0" y="2989465"/>
                    <a:pt x="863952" y="3853290"/>
                    <a:pt x="1925816" y="3853290"/>
                  </a:cubicBezTo>
                  <a:cubicBezTo>
                    <a:pt x="2881839" y="3853290"/>
                    <a:pt x="3677057" y="3152947"/>
                    <a:pt x="3826256" y="2238369"/>
                  </a:cubicBezTo>
                  <a:lnTo>
                    <a:pt x="3826256" y="3738777"/>
                  </a:lnTo>
                  <a:lnTo>
                    <a:pt x="4949585" y="3738777"/>
                  </a:lnTo>
                  <a:lnTo>
                    <a:pt x="4949585" y="1729817"/>
                  </a:lnTo>
                  <a:cubicBezTo>
                    <a:pt x="4949585" y="1264622"/>
                    <a:pt x="5221459" y="939699"/>
                    <a:pt x="5610907" y="939699"/>
                  </a:cubicBezTo>
                  <a:cubicBezTo>
                    <a:pt x="5980080" y="939699"/>
                    <a:pt x="6200562" y="1189640"/>
                    <a:pt x="6200562" y="1608162"/>
                  </a:cubicBezTo>
                  <a:lnTo>
                    <a:pt x="6200562" y="3738904"/>
                  </a:lnTo>
                  <a:lnTo>
                    <a:pt x="7323892" y="3738904"/>
                  </a:lnTo>
                  <a:lnTo>
                    <a:pt x="7323892" y="2264256"/>
                  </a:lnTo>
                  <a:cubicBezTo>
                    <a:pt x="7465439" y="3223721"/>
                    <a:pt x="8197918" y="3846276"/>
                    <a:pt x="9235808" y="3846276"/>
                  </a:cubicBezTo>
                  <a:cubicBezTo>
                    <a:pt x="9678432" y="3846276"/>
                    <a:pt x="10050027" y="3737246"/>
                    <a:pt x="10371507" y="3512810"/>
                  </a:cubicBezTo>
                  <a:cubicBezTo>
                    <a:pt x="10677173" y="3302273"/>
                    <a:pt x="10890770" y="3006426"/>
                    <a:pt x="10975189" y="2677423"/>
                  </a:cubicBezTo>
                  <a:lnTo>
                    <a:pt x="9869586" y="2677423"/>
                  </a:lnTo>
                  <a:cubicBezTo>
                    <a:pt x="9760682" y="2916396"/>
                    <a:pt x="9546703" y="3042514"/>
                    <a:pt x="9250090" y="3042514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1AAA91-7B7F-5679-8792-8EB4D9EBF117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C1ADA3-9507-E508-C2D5-DA1C45D5EED7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39509-FA22-64D8-3826-2FFF311495E9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DC2373E-C062-FC24-FD95-315637DA0E82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A4D581-F9F6-B448-8466-FDF92D2AC4C2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798594-F48F-29AE-7053-C829F8B3D10B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59C2EE-9035-3D22-C580-198AB83783D4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444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1F3392-507F-13C1-4B2B-5222E41FF77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29DFB1A-CC06-8030-A00E-16F0F23E069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79427" y="2439671"/>
            <a:ext cx="11223582" cy="2028726"/>
          </a:xfrm>
          <a:custGeom>
            <a:avLst/>
            <a:gdLst>
              <a:gd name="connsiteX0" fmla="*/ 10496360 w 11223582"/>
              <a:gd name="connsiteY0" fmla="*/ 844154 h 2028726"/>
              <a:gd name="connsiteX1" fmla="*/ 10204908 w 11223582"/>
              <a:gd name="connsiteY1" fmla="*/ 1121531 h 2028726"/>
              <a:gd name="connsiteX2" fmla="*/ 10765527 w 11223582"/>
              <a:gd name="connsiteY2" fmla="*/ 1121531 h 2028726"/>
              <a:gd name="connsiteX3" fmla="*/ 10496360 w 11223582"/>
              <a:gd name="connsiteY3" fmla="*/ 844154 h 2028726"/>
              <a:gd name="connsiteX4" fmla="*/ 3108035 w 11223582"/>
              <a:gd name="connsiteY4" fmla="*/ 844154 h 2028726"/>
              <a:gd name="connsiteX5" fmla="*/ 2816583 w 11223582"/>
              <a:gd name="connsiteY5" fmla="*/ 1121531 h 2028726"/>
              <a:gd name="connsiteX6" fmla="*/ 3377202 w 11223582"/>
              <a:gd name="connsiteY6" fmla="*/ 1121531 h 2028726"/>
              <a:gd name="connsiteX7" fmla="*/ 3108035 w 11223582"/>
              <a:gd name="connsiteY7" fmla="*/ 844154 h 2028726"/>
              <a:gd name="connsiteX8" fmla="*/ 5181913 w 11223582"/>
              <a:gd name="connsiteY8" fmla="*/ 524554 h 2028726"/>
              <a:gd name="connsiteX9" fmla="*/ 5856298 w 11223582"/>
              <a:gd name="connsiteY9" fmla="*/ 1068460 h 2028726"/>
              <a:gd name="connsiteX10" fmla="*/ 5420586 w 11223582"/>
              <a:gd name="connsiteY10" fmla="*/ 1068460 h 2028726"/>
              <a:gd name="connsiteX11" fmla="*/ 5187484 w 11223582"/>
              <a:gd name="connsiteY11" fmla="*/ 857642 h 2028726"/>
              <a:gd name="connsiteX12" fmla="*/ 4896032 w 11223582"/>
              <a:gd name="connsiteY12" fmla="*/ 1276640 h 2028726"/>
              <a:gd name="connsiteX13" fmla="*/ 5187484 w 11223582"/>
              <a:gd name="connsiteY13" fmla="*/ 1690067 h 2028726"/>
              <a:gd name="connsiteX14" fmla="*/ 5434367 w 11223582"/>
              <a:gd name="connsiteY14" fmla="*/ 1445823 h 2028726"/>
              <a:gd name="connsiteX15" fmla="*/ 5867440 w 11223582"/>
              <a:gd name="connsiteY15" fmla="*/ 1445823 h 2028726"/>
              <a:gd name="connsiteX16" fmla="*/ 5193055 w 11223582"/>
              <a:gd name="connsiteY16" fmla="*/ 2028726 h 2028726"/>
              <a:gd name="connsiteX17" fmla="*/ 4438330 w 11223582"/>
              <a:gd name="connsiteY17" fmla="*/ 1276640 h 2028726"/>
              <a:gd name="connsiteX18" fmla="*/ 5181913 w 11223582"/>
              <a:gd name="connsiteY18" fmla="*/ 524554 h 2028726"/>
              <a:gd name="connsiteX19" fmla="*/ 10488150 w 11223582"/>
              <a:gd name="connsiteY19" fmla="*/ 521915 h 2028726"/>
              <a:gd name="connsiteX20" fmla="*/ 10973707 w 11223582"/>
              <a:gd name="connsiteY20" fmla="*/ 699601 h 2028726"/>
              <a:gd name="connsiteX21" fmla="*/ 11223522 w 11223582"/>
              <a:gd name="connsiteY21" fmla="*/ 1390699 h 2028726"/>
              <a:gd name="connsiteX22" fmla="*/ 10202269 w 11223582"/>
              <a:gd name="connsiteY22" fmla="*/ 1390699 h 2028726"/>
              <a:gd name="connsiteX23" fmla="*/ 10521282 w 11223582"/>
              <a:gd name="connsiteY23" fmla="*/ 1701502 h 2028726"/>
              <a:gd name="connsiteX24" fmla="*/ 10757023 w 11223582"/>
              <a:gd name="connsiteY24" fmla="*/ 1559882 h 2028726"/>
              <a:gd name="connsiteX25" fmla="*/ 11198306 w 11223582"/>
              <a:gd name="connsiteY25" fmla="*/ 1559882 h 2028726"/>
              <a:gd name="connsiteX26" fmla="*/ 10959632 w 11223582"/>
              <a:gd name="connsiteY26" fmla="*/ 1895608 h 2028726"/>
              <a:gd name="connsiteX27" fmla="*/ 10515712 w 11223582"/>
              <a:gd name="connsiteY27" fmla="*/ 2026087 h 2028726"/>
              <a:gd name="connsiteX28" fmla="*/ 9758054 w 11223582"/>
              <a:gd name="connsiteY28" fmla="*/ 1271362 h 2028726"/>
              <a:gd name="connsiteX29" fmla="*/ 9758347 w 11223582"/>
              <a:gd name="connsiteY29" fmla="*/ 1271069 h 2028726"/>
              <a:gd name="connsiteX30" fmla="*/ 10488150 w 11223582"/>
              <a:gd name="connsiteY30" fmla="*/ 521915 h 2028726"/>
              <a:gd name="connsiteX31" fmla="*/ 3100118 w 11223582"/>
              <a:gd name="connsiteY31" fmla="*/ 521915 h 2028726"/>
              <a:gd name="connsiteX32" fmla="*/ 3585675 w 11223582"/>
              <a:gd name="connsiteY32" fmla="*/ 699601 h 2028726"/>
              <a:gd name="connsiteX33" fmla="*/ 3835490 w 11223582"/>
              <a:gd name="connsiteY33" fmla="*/ 1390699 h 2028726"/>
              <a:gd name="connsiteX34" fmla="*/ 2814237 w 11223582"/>
              <a:gd name="connsiteY34" fmla="*/ 1390699 h 2028726"/>
              <a:gd name="connsiteX35" fmla="*/ 3133250 w 11223582"/>
              <a:gd name="connsiteY35" fmla="*/ 1701502 h 2028726"/>
              <a:gd name="connsiteX36" fmla="*/ 3368992 w 11223582"/>
              <a:gd name="connsiteY36" fmla="*/ 1559882 h 2028726"/>
              <a:gd name="connsiteX37" fmla="*/ 3810273 w 11223582"/>
              <a:gd name="connsiteY37" fmla="*/ 1559882 h 2028726"/>
              <a:gd name="connsiteX38" fmla="*/ 3571600 w 11223582"/>
              <a:gd name="connsiteY38" fmla="*/ 1895608 h 2028726"/>
              <a:gd name="connsiteX39" fmla="*/ 3127680 w 11223582"/>
              <a:gd name="connsiteY39" fmla="*/ 2026087 h 2028726"/>
              <a:gd name="connsiteX40" fmla="*/ 2370023 w 11223582"/>
              <a:gd name="connsiteY40" fmla="*/ 1271362 h 2028726"/>
              <a:gd name="connsiteX41" fmla="*/ 2370316 w 11223582"/>
              <a:gd name="connsiteY41" fmla="*/ 1271069 h 2028726"/>
              <a:gd name="connsiteX42" fmla="*/ 3100118 w 11223582"/>
              <a:gd name="connsiteY42" fmla="*/ 521915 h 2028726"/>
              <a:gd name="connsiteX43" fmla="*/ 8360905 w 11223582"/>
              <a:gd name="connsiteY43" fmla="*/ 521622 h 2028726"/>
              <a:gd name="connsiteX44" fmla="*/ 8760551 w 11223582"/>
              <a:gd name="connsiteY44" fmla="*/ 771438 h 2028726"/>
              <a:gd name="connsiteX45" fmla="*/ 8766122 w 11223582"/>
              <a:gd name="connsiteY45" fmla="*/ 771438 h 2028726"/>
              <a:gd name="connsiteX46" fmla="*/ 9212975 w 11223582"/>
              <a:gd name="connsiteY46" fmla="*/ 521622 h 2028726"/>
              <a:gd name="connsiteX47" fmla="*/ 9695894 w 11223582"/>
              <a:gd name="connsiteY47" fmla="*/ 1059957 h 2028726"/>
              <a:gd name="connsiteX48" fmla="*/ 9695894 w 11223582"/>
              <a:gd name="connsiteY48" fmla="*/ 1983865 h 2028726"/>
              <a:gd name="connsiteX49" fmla="*/ 9243469 w 11223582"/>
              <a:gd name="connsiteY49" fmla="*/ 1983865 h 2028726"/>
              <a:gd name="connsiteX50" fmla="*/ 9243469 w 11223582"/>
              <a:gd name="connsiteY50" fmla="*/ 1140297 h 2028726"/>
              <a:gd name="connsiteX51" fmla="*/ 9043793 w 11223582"/>
              <a:gd name="connsiteY51" fmla="*/ 898984 h 2028726"/>
              <a:gd name="connsiteX52" fmla="*/ 8818900 w 11223582"/>
              <a:gd name="connsiteY52" fmla="*/ 1187504 h 2028726"/>
              <a:gd name="connsiteX53" fmla="*/ 8818900 w 11223582"/>
              <a:gd name="connsiteY53" fmla="*/ 1983865 h 2028726"/>
              <a:gd name="connsiteX54" fmla="*/ 8366476 w 11223582"/>
              <a:gd name="connsiteY54" fmla="*/ 1983865 h 2028726"/>
              <a:gd name="connsiteX55" fmla="*/ 8366476 w 11223582"/>
              <a:gd name="connsiteY55" fmla="*/ 1140297 h 2028726"/>
              <a:gd name="connsiteX56" fmla="*/ 8166506 w 11223582"/>
              <a:gd name="connsiteY56" fmla="*/ 898984 h 2028726"/>
              <a:gd name="connsiteX57" fmla="*/ 7941614 w 11223582"/>
              <a:gd name="connsiteY57" fmla="*/ 1187504 h 2028726"/>
              <a:gd name="connsiteX58" fmla="*/ 7941614 w 11223582"/>
              <a:gd name="connsiteY58" fmla="*/ 1983865 h 2028726"/>
              <a:gd name="connsiteX59" fmla="*/ 7489189 w 11223582"/>
              <a:gd name="connsiteY59" fmla="*/ 1983865 h 2028726"/>
              <a:gd name="connsiteX60" fmla="*/ 7489189 w 11223582"/>
              <a:gd name="connsiteY60" fmla="*/ 563258 h 2028726"/>
              <a:gd name="connsiteX61" fmla="*/ 7489776 w 11223582"/>
              <a:gd name="connsiteY61" fmla="*/ 563258 h 2028726"/>
              <a:gd name="connsiteX62" fmla="*/ 7922555 w 11223582"/>
              <a:gd name="connsiteY62" fmla="*/ 563258 h 2028726"/>
              <a:gd name="connsiteX63" fmla="*/ 7922555 w 11223582"/>
              <a:gd name="connsiteY63" fmla="*/ 765867 h 2028726"/>
              <a:gd name="connsiteX64" fmla="*/ 7930765 w 11223582"/>
              <a:gd name="connsiteY64" fmla="*/ 765867 h 2028726"/>
              <a:gd name="connsiteX65" fmla="*/ 8360905 w 11223582"/>
              <a:gd name="connsiteY65" fmla="*/ 521622 h 2028726"/>
              <a:gd name="connsiteX66" fmla="*/ 6678754 w 11223582"/>
              <a:gd name="connsiteY66" fmla="*/ 515757 h 2028726"/>
              <a:gd name="connsiteX67" fmla="*/ 7424389 w 11223582"/>
              <a:gd name="connsiteY67" fmla="*/ 1261392 h 2028726"/>
              <a:gd name="connsiteX68" fmla="*/ 6678754 w 11223582"/>
              <a:gd name="connsiteY68" fmla="*/ 2007027 h 2028726"/>
              <a:gd name="connsiteX69" fmla="*/ 5933119 w 11223582"/>
              <a:gd name="connsiteY69" fmla="*/ 1261392 h 2028726"/>
              <a:gd name="connsiteX70" fmla="*/ 6678754 w 11223582"/>
              <a:gd name="connsiteY70" fmla="*/ 515757 h 2028726"/>
              <a:gd name="connsiteX71" fmla="*/ 3907912 w 11223582"/>
              <a:gd name="connsiteY71" fmla="*/ 0 h 2028726"/>
              <a:gd name="connsiteX72" fmla="*/ 4365907 w 11223582"/>
              <a:gd name="connsiteY72" fmla="*/ 0 h 2028726"/>
              <a:gd name="connsiteX73" fmla="*/ 4365907 w 11223582"/>
              <a:gd name="connsiteY73" fmla="*/ 1984158 h 2028726"/>
              <a:gd name="connsiteX74" fmla="*/ 3907912 w 11223582"/>
              <a:gd name="connsiteY74" fmla="*/ 1984158 h 2028726"/>
              <a:gd name="connsiteX75" fmla="*/ 0 w 11223582"/>
              <a:gd name="connsiteY75" fmla="*/ 0 h 2028726"/>
              <a:gd name="connsiteX76" fmla="*/ 496699 w 11223582"/>
              <a:gd name="connsiteY76" fmla="*/ 0 h 2028726"/>
              <a:gd name="connsiteX77" fmla="*/ 696375 w 11223582"/>
              <a:gd name="connsiteY77" fmla="*/ 832426 h 2028726"/>
              <a:gd name="connsiteX78" fmla="*/ 787858 w 11223582"/>
              <a:gd name="connsiteY78" fmla="*/ 1323554 h 2028726"/>
              <a:gd name="connsiteX79" fmla="*/ 793428 w 11223582"/>
              <a:gd name="connsiteY79" fmla="*/ 1323554 h 2028726"/>
              <a:gd name="connsiteX80" fmla="*/ 890481 w 11223582"/>
              <a:gd name="connsiteY80" fmla="*/ 851778 h 2028726"/>
              <a:gd name="connsiteX81" fmla="*/ 1076670 w 11223582"/>
              <a:gd name="connsiteY81" fmla="*/ 0 h 2028726"/>
              <a:gd name="connsiteX82" fmla="*/ 1531733 w 11223582"/>
              <a:gd name="connsiteY82" fmla="*/ 0 h 2028726"/>
              <a:gd name="connsiteX83" fmla="*/ 1717629 w 11223582"/>
              <a:gd name="connsiteY83" fmla="*/ 846500 h 2028726"/>
              <a:gd name="connsiteX84" fmla="*/ 1812042 w 11223582"/>
              <a:gd name="connsiteY84" fmla="*/ 1323847 h 2028726"/>
              <a:gd name="connsiteX85" fmla="*/ 1817614 w 11223582"/>
              <a:gd name="connsiteY85" fmla="*/ 1323847 h 2028726"/>
              <a:gd name="connsiteX86" fmla="*/ 1917598 w 11223582"/>
              <a:gd name="connsiteY86" fmla="*/ 827148 h 2028726"/>
              <a:gd name="connsiteX87" fmla="*/ 2114637 w 11223582"/>
              <a:gd name="connsiteY87" fmla="*/ 0 h 2028726"/>
              <a:gd name="connsiteX88" fmla="*/ 2608697 w 11223582"/>
              <a:gd name="connsiteY88" fmla="*/ 0 h 2028726"/>
              <a:gd name="connsiteX89" fmla="*/ 2064791 w 11223582"/>
              <a:gd name="connsiteY89" fmla="*/ 1984158 h 2028726"/>
              <a:gd name="connsiteX90" fmla="*/ 1584804 w 11223582"/>
              <a:gd name="connsiteY90" fmla="*/ 1984158 h 2028726"/>
              <a:gd name="connsiteX91" fmla="*/ 1376625 w 11223582"/>
              <a:gd name="connsiteY91" fmla="*/ 1032395 h 2028726"/>
              <a:gd name="connsiteX92" fmla="*/ 1307134 w 11223582"/>
              <a:gd name="connsiteY92" fmla="*/ 663243 h 2028726"/>
              <a:gd name="connsiteX93" fmla="*/ 1301563 w 11223582"/>
              <a:gd name="connsiteY93" fmla="*/ 663243 h 2028726"/>
              <a:gd name="connsiteX94" fmla="*/ 1235004 w 11223582"/>
              <a:gd name="connsiteY94" fmla="*/ 1032395 h 2028726"/>
              <a:gd name="connsiteX95" fmla="*/ 1026824 w 11223582"/>
              <a:gd name="connsiteY95" fmla="*/ 1984158 h 2028726"/>
              <a:gd name="connsiteX96" fmla="*/ 543906 w 11223582"/>
              <a:gd name="connsiteY96" fmla="*/ 1984158 h 202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1223582" h="2028726">
                <a:moveTo>
                  <a:pt x="10496360" y="844154"/>
                </a:moveTo>
                <a:cubicBezTo>
                  <a:pt x="10324244" y="844154"/>
                  <a:pt x="10235401" y="952349"/>
                  <a:pt x="10204908" y="1121531"/>
                </a:cubicBezTo>
                <a:lnTo>
                  <a:pt x="10765527" y="1121531"/>
                </a:lnTo>
                <a:cubicBezTo>
                  <a:pt x="10748814" y="952349"/>
                  <a:pt x="10643551" y="844154"/>
                  <a:pt x="10496360" y="844154"/>
                </a:cubicBezTo>
                <a:close/>
                <a:moveTo>
                  <a:pt x="3108035" y="844154"/>
                </a:moveTo>
                <a:cubicBezTo>
                  <a:pt x="2935920" y="844154"/>
                  <a:pt x="2847077" y="952349"/>
                  <a:pt x="2816583" y="1121531"/>
                </a:cubicBezTo>
                <a:lnTo>
                  <a:pt x="3377202" y="1121531"/>
                </a:lnTo>
                <a:cubicBezTo>
                  <a:pt x="3360488" y="952349"/>
                  <a:pt x="3255226" y="844154"/>
                  <a:pt x="3108035" y="844154"/>
                </a:cubicBezTo>
                <a:close/>
                <a:moveTo>
                  <a:pt x="5181913" y="524554"/>
                </a:moveTo>
                <a:cubicBezTo>
                  <a:pt x="5567778" y="524554"/>
                  <a:pt x="5814662" y="749447"/>
                  <a:pt x="5856298" y="1068460"/>
                </a:cubicBezTo>
                <a:lnTo>
                  <a:pt x="5420586" y="1068460"/>
                </a:lnTo>
                <a:cubicBezTo>
                  <a:pt x="5392731" y="940913"/>
                  <a:pt x="5315031" y="857642"/>
                  <a:pt x="5187484" y="857642"/>
                </a:cubicBezTo>
                <a:cubicBezTo>
                  <a:pt x="4993378" y="857642"/>
                  <a:pt x="4896032" y="1018614"/>
                  <a:pt x="4896032" y="1276640"/>
                </a:cubicBezTo>
                <a:cubicBezTo>
                  <a:pt x="4896032" y="1534665"/>
                  <a:pt x="4993085" y="1690067"/>
                  <a:pt x="5187484" y="1690067"/>
                </a:cubicBezTo>
                <a:cubicBezTo>
                  <a:pt x="5329105" y="1690067"/>
                  <a:pt x="5415015" y="1606795"/>
                  <a:pt x="5434367" y="1445823"/>
                </a:cubicBezTo>
                <a:lnTo>
                  <a:pt x="5867440" y="1445823"/>
                </a:lnTo>
                <a:cubicBezTo>
                  <a:pt x="5856298" y="1773339"/>
                  <a:pt x="5595340" y="2028726"/>
                  <a:pt x="5193055" y="2028726"/>
                </a:cubicBezTo>
                <a:cubicBezTo>
                  <a:pt x="4735060" y="2028726"/>
                  <a:pt x="4438330" y="1704141"/>
                  <a:pt x="4438330" y="1276640"/>
                </a:cubicBezTo>
                <a:cubicBezTo>
                  <a:pt x="4438330" y="849432"/>
                  <a:pt x="4732420" y="524554"/>
                  <a:pt x="5181913" y="524554"/>
                </a:cubicBezTo>
                <a:close/>
                <a:moveTo>
                  <a:pt x="10488150" y="521915"/>
                </a:moveTo>
                <a:cubicBezTo>
                  <a:pt x="10690758" y="521915"/>
                  <a:pt x="10851731" y="588474"/>
                  <a:pt x="10973707" y="699601"/>
                </a:cubicBezTo>
                <a:cubicBezTo>
                  <a:pt x="11142889" y="855003"/>
                  <a:pt x="11226161" y="1101886"/>
                  <a:pt x="11223522" y="1390699"/>
                </a:cubicBezTo>
                <a:lnTo>
                  <a:pt x="10202269" y="1390699"/>
                </a:lnTo>
                <a:cubicBezTo>
                  <a:pt x="10230124" y="1582166"/>
                  <a:pt x="10335386" y="1701502"/>
                  <a:pt x="10521282" y="1701502"/>
                </a:cubicBezTo>
                <a:cubicBezTo>
                  <a:pt x="10640619" y="1701502"/>
                  <a:pt x="10718319" y="1648724"/>
                  <a:pt x="10757023" y="1559882"/>
                </a:cubicBezTo>
                <a:lnTo>
                  <a:pt x="11198306" y="1559882"/>
                </a:lnTo>
                <a:cubicBezTo>
                  <a:pt x="11167812" y="1687428"/>
                  <a:pt x="11084540" y="1809697"/>
                  <a:pt x="10959632" y="1895608"/>
                </a:cubicBezTo>
                <a:cubicBezTo>
                  <a:pt x="10840295" y="1978880"/>
                  <a:pt x="10696036" y="2026087"/>
                  <a:pt x="10515712" y="2026087"/>
                </a:cubicBezTo>
                <a:cubicBezTo>
                  <a:pt x="10046867" y="2026087"/>
                  <a:pt x="9758054" y="1701502"/>
                  <a:pt x="9758054" y="1271362"/>
                </a:cubicBezTo>
                <a:lnTo>
                  <a:pt x="9758347" y="1271069"/>
                </a:lnTo>
                <a:cubicBezTo>
                  <a:pt x="9758347" y="846499"/>
                  <a:pt x="10055370" y="521915"/>
                  <a:pt x="10488150" y="521915"/>
                </a:cubicBezTo>
                <a:close/>
                <a:moveTo>
                  <a:pt x="3100118" y="521915"/>
                </a:moveTo>
                <a:cubicBezTo>
                  <a:pt x="3302727" y="521915"/>
                  <a:pt x="3463699" y="588474"/>
                  <a:pt x="3585675" y="699601"/>
                </a:cubicBezTo>
                <a:cubicBezTo>
                  <a:pt x="3754857" y="855003"/>
                  <a:pt x="3838128" y="1101886"/>
                  <a:pt x="3835490" y="1390699"/>
                </a:cubicBezTo>
                <a:lnTo>
                  <a:pt x="2814237" y="1390699"/>
                </a:lnTo>
                <a:cubicBezTo>
                  <a:pt x="2842091" y="1582166"/>
                  <a:pt x="2947354" y="1701502"/>
                  <a:pt x="3133250" y="1701502"/>
                </a:cubicBezTo>
                <a:cubicBezTo>
                  <a:pt x="3252588" y="1701502"/>
                  <a:pt x="3330288" y="1648724"/>
                  <a:pt x="3368992" y="1559882"/>
                </a:cubicBezTo>
                <a:lnTo>
                  <a:pt x="3810273" y="1559882"/>
                </a:lnTo>
                <a:cubicBezTo>
                  <a:pt x="3779780" y="1687428"/>
                  <a:pt x="3696509" y="1809697"/>
                  <a:pt x="3571600" y="1895608"/>
                </a:cubicBezTo>
                <a:cubicBezTo>
                  <a:pt x="3452264" y="1978880"/>
                  <a:pt x="3308004" y="2026087"/>
                  <a:pt x="3127680" y="2026087"/>
                </a:cubicBezTo>
                <a:cubicBezTo>
                  <a:pt x="2658836" y="2026087"/>
                  <a:pt x="2370023" y="1701502"/>
                  <a:pt x="2370023" y="1271362"/>
                </a:cubicBezTo>
                <a:lnTo>
                  <a:pt x="2370316" y="1271069"/>
                </a:lnTo>
                <a:cubicBezTo>
                  <a:pt x="2370316" y="846499"/>
                  <a:pt x="2667044" y="521915"/>
                  <a:pt x="3100118" y="521915"/>
                </a:cubicBezTo>
                <a:close/>
                <a:moveTo>
                  <a:pt x="8360905" y="521622"/>
                </a:moveTo>
                <a:cubicBezTo>
                  <a:pt x="8546800" y="521622"/>
                  <a:pt x="8688422" y="618675"/>
                  <a:pt x="8760551" y="771438"/>
                </a:cubicBezTo>
                <a:lnTo>
                  <a:pt x="8766122" y="771438"/>
                </a:lnTo>
                <a:cubicBezTo>
                  <a:pt x="8877249" y="599323"/>
                  <a:pt x="9029718" y="521622"/>
                  <a:pt x="9212975" y="521622"/>
                </a:cubicBezTo>
                <a:cubicBezTo>
                  <a:pt x="9534921" y="521622"/>
                  <a:pt x="9695894" y="740944"/>
                  <a:pt x="9695894" y="1059957"/>
                </a:cubicBezTo>
                <a:lnTo>
                  <a:pt x="9695894" y="1983865"/>
                </a:lnTo>
                <a:lnTo>
                  <a:pt x="9243469" y="1983865"/>
                </a:lnTo>
                <a:lnTo>
                  <a:pt x="9243469" y="1140297"/>
                </a:lnTo>
                <a:cubicBezTo>
                  <a:pt x="9243469" y="987827"/>
                  <a:pt x="9179550" y="898984"/>
                  <a:pt x="9043793" y="898984"/>
                </a:cubicBezTo>
                <a:cubicBezTo>
                  <a:pt x="8899533" y="898984"/>
                  <a:pt x="8818900" y="1018321"/>
                  <a:pt x="8818900" y="1187504"/>
                </a:cubicBezTo>
                <a:lnTo>
                  <a:pt x="8818900" y="1983865"/>
                </a:lnTo>
                <a:lnTo>
                  <a:pt x="8366476" y="1983865"/>
                </a:lnTo>
                <a:lnTo>
                  <a:pt x="8366476" y="1140297"/>
                </a:lnTo>
                <a:cubicBezTo>
                  <a:pt x="8366476" y="987827"/>
                  <a:pt x="8302556" y="898984"/>
                  <a:pt x="8166506" y="898984"/>
                </a:cubicBezTo>
                <a:cubicBezTo>
                  <a:pt x="8030456" y="898984"/>
                  <a:pt x="7941614" y="1018321"/>
                  <a:pt x="7941614" y="1187504"/>
                </a:cubicBezTo>
                <a:lnTo>
                  <a:pt x="7941614" y="1983865"/>
                </a:lnTo>
                <a:lnTo>
                  <a:pt x="7489189" y="1983865"/>
                </a:lnTo>
                <a:lnTo>
                  <a:pt x="7489189" y="563258"/>
                </a:lnTo>
                <a:lnTo>
                  <a:pt x="7489776" y="563258"/>
                </a:lnTo>
                <a:lnTo>
                  <a:pt x="7922555" y="563258"/>
                </a:lnTo>
                <a:lnTo>
                  <a:pt x="7922555" y="765867"/>
                </a:lnTo>
                <a:lnTo>
                  <a:pt x="7930765" y="765867"/>
                </a:lnTo>
                <a:cubicBezTo>
                  <a:pt x="8019608" y="618675"/>
                  <a:pt x="8155657" y="521622"/>
                  <a:pt x="8360905" y="521622"/>
                </a:cubicBezTo>
                <a:close/>
                <a:moveTo>
                  <a:pt x="6678754" y="515757"/>
                </a:moveTo>
                <a:cubicBezTo>
                  <a:pt x="7090422" y="515757"/>
                  <a:pt x="7424389" y="849724"/>
                  <a:pt x="7424389" y="1261392"/>
                </a:cubicBezTo>
                <a:cubicBezTo>
                  <a:pt x="7424389" y="1673060"/>
                  <a:pt x="7090422" y="2007027"/>
                  <a:pt x="6678754" y="2007027"/>
                </a:cubicBezTo>
                <a:cubicBezTo>
                  <a:pt x="6267086" y="2007027"/>
                  <a:pt x="5933119" y="1673060"/>
                  <a:pt x="5933119" y="1261392"/>
                </a:cubicBezTo>
                <a:cubicBezTo>
                  <a:pt x="5933119" y="849724"/>
                  <a:pt x="6267086" y="515757"/>
                  <a:pt x="6678754" y="515757"/>
                </a:cubicBezTo>
                <a:close/>
                <a:moveTo>
                  <a:pt x="3907912" y="0"/>
                </a:moveTo>
                <a:lnTo>
                  <a:pt x="4365907" y="0"/>
                </a:lnTo>
                <a:lnTo>
                  <a:pt x="4365907" y="1984158"/>
                </a:lnTo>
                <a:lnTo>
                  <a:pt x="3907912" y="1984158"/>
                </a:lnTo>
                <a:close/>
                <a:moveTo>
                  <a:pt x="0" y="0"/>
                </a:moveTo>
                <a:lnTo>
                  <a:pt x="496699" y="0"/>
                </a:lnTo>
                <a:lnTo>
                  <a:pt x="696375" y="832426"/>
                </a:lnTo>
                <a:cubicBezTo>
                  <a:pt x="740651" y="1023892"/>
                  <a:pt x="787858" y="1323554"/>
                  <a:pt x="787858" y="1323554"/>
                </a:cubicBezTo>
                <a:lnTo>
                  <a:pt x="793428" y="1323554"/>
                </a:lnTo>
                <a:cubicBezTo>
                  <a:pt x="793428" y="1323554"/>
                  <a:pt x="846206" y="1051747"/>
                  <a:pt x="890481" y="851778"/>
                </a:cubicBezTo>
                <a:lnTo>
                  <a:pt x="1076670" y="0"/>
                </a:lnTo>
                <a:lnTo>
                  <a:pt x="1531733" y="0"/>
                </a:lnTo>
                <a:lnTo>
                  <a:pt x="1717629" y="846500"/>
                </a:lnTo>
                <a:cubicBezTo>
                  <a:pt x="1761904" y="1049109"/>
                  <a:pt x="1812042" y="1323847"/>
                  <a:pt x="1812042" y="1323847"/>
                </a:cubicBezTo>
                <a:lnTo>
                  <a:pt x="1817614" y="1323847"/>
                </a:lnTo>
                <a:cubicBezTo>
                  <a:pt x="1817614" y="1323847"/>
                  <a:pt x="1873031" y="1024186"/>
                  <a:pt x="1917598" y="827148"/>
                </a:cubicBezTo>
                <a:lnTo>
                  <a:pt x="2114637" y="0"/>
                </a:lnTo>
                <a:lnTo>
                  <a:pt x="2608697" y="0"/>
                </a:lnTo>
                <a:lnTo>
                  <a:pt x="2064791" y="1984158"/>
                </a:lnTo>
                <a:lnTo>
                  <a:pt x="1584804" y="1984158"/>
                </a:lnTo>
                <a:lnTo>
                  <a:pt x="1376625" y="1032395"/>
                </a:lnTo>
                <a:cubicBezTo>
                  <a:pt x="1340560" y="874355"/>
                  <a:pt x="1307134" y="663243"/>
                  <a:pt x="1307134" y="663243"/>
                </a:cubicBezTo>
                <a:lnTo>
                  <a:pt x="1301563" y="663243"/>
                </a:lnTo>
                <a:cubicBezTo>
                  <a:pt x="1301563" y="663243"/>
                  <a:pt x="1268137" y="874062"/>
                  <a:pt x="1235004" y="1032395"/>
                </a:cubicBezTo>
                <a:lnTo>
                  <a:pt x="1026824" y="1984158"/>
                </a:lnTo>
                <a:lnTo>
                  <a:pt x="543906" y="198415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9" name="Content Placeholder 40">
            <a:extLst>
              <a:ext uri="{FF2B5EF4-FFF2-40B4-BE49-F238E27FC236}">
                <a16:creationId xmlns:a16="http://schemas.microsoft.com/office/drawing/2014/main" id="{F1532452-CC41-4D46-929A-DD7E87248532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6515100" y="3487421"/>
            <a:ext cx="1305560" cy="426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White logo here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5497576"/>
            <a:ext cx="10796270" cy="395224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6747"/>
            <a:ext cx="3600000" cy="25200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6463" y="947722"/>
            <a:ext cx="2318400" cy="45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24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4_Togeth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387" y="5497576"/>
            <a:ext cx="10796270" cy="395224"/>
          </a:xfrm>
        </p:spPr>
        <p:txBody>
          <a:bodyPr anchor="t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387" y="5976747"/>
            <a:ext cx="3600000" cy="25200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9425" y="947722"/>
            <a:ext cx="2318400" cy="45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61FD153-AAE6-ACB8-0298-56640AE348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6568" y="2189120"/>
            <a:ext cx="11225849" cy="2525176"/>
          </a:xfrm>
          <a:custGeom>
            <a:avLst/>
            <a:gdLst>
              <a:gd name="connsiteX0" fmla="*/ 3749439 w 11225849"/>
              <a:gd name="connsiteY0" fmla="*/ 880102 h 2525176"/>
              <a:gd name="connsiteX1" fmla="*/ 3463460 w 11225849"/>
              <a:gd name="connsiteY1" fmla="*/ 1242424 h 2525176"/>
              <a:gd name="connsiteX2" fmla="*/ 3749439 w 11225849"/>
              <a:gd name="connsiteY2" fmla="*/ 1601977 h 2525176"/>
              <a:gd name="connsiteX3" fmla="*/ 4044037 w 11225849"/>
              <a:gd name="connsiteY3" fmla="*/ 1239654 h 2525176"/>
              <a:gd name="connsiteX4" fmla="*/ 3749439 w 11225849"/>
              <a:gd name="connsiteY4" fmla="*/ 880102 h 2525176"/>
              <a:gd name="connsiteX5" fmla="*/ 9423160 w 11225849"/>
              <a:gd name="connsiteY5" fmla="*/ 860401 h 2525176"/>
              <a:gd name="connsiteX6" fmla="*/ 9125792 w 11225849"/>
              <a:gd name="connsiteY6" fmla="*/ 1143610 h 2525176"/>
              <a:gd name="connsiteX7" fmla="*/ 9697750 w 11225849"/>
              <a:gd name="connsiteY7" fmla="*/ 1143610 h 2525176"/>
              <a:gd name="connsiteX8" fmla="*/ 9423160 w 11225849"/>
              <a:gd name="connsiteY8" fmla="*/ 860401 h 2525176"/>
              <a:gd name="connsiteX9" fmla="*/ 5354187 w 11225849"/>
              <a:gd name="connsiteY9" fmla="*/ 860401 h 2525176"/>
              <a:gd name="connsiteX10" fmla="*/ 5056818 w 11225849"/>
              <a:gd name="connsiteY10" fmla="*/ 1143610 h 2525176"/>
              <a:gd name="connsiteX11" fmla="*/ 5628777 w 11225849"/>
              <a:gd name="connsiteY11" fmla="*/ 1143610 h 2525176"/>
              <a:gd name="connsiteX12" fmla="*/ 5354187 w 11225849"/>
              <a:gd name="connsiteY12" fmla="*/ 860401 h 2525176"/>
              <a:gd name="connsiteX13" fmla="*/ 11135345 w 11225849"/>
              <a:gd name="connsiteY13" fmla="*/ 552257 h 2525176"/>
              <a:gd name="connsiteX14" fmla="*/ 11225849 w 11225849"/>
              <a:gd name="connsiteY14" fmla="*/ 563647 h 2525176"/>
              <a:gd name="connsiteX15" fmla="*/ 11225849 w 11225849"/>
              <a:gd name="connsiteY15" fmla="*/ 960139 h 2525176"/>
              <a:gd name="connsiteX16" fmla="*/ 11214458 w 11225849"/>
              <a:gd name="connsiteY16" fmla="*/ 960139 h 2525176"/>
              <a:gd name="connsiteX17" fmla="*/ 10750242 w 11225849"/>
              <a:gd name="connsiteY17" fmla="*/ 1373563 h 2525176"/>
              <a:gd name="connsiteX18" fmla="*/ 10750242 w 11225849"/>
              <a:gd name="connsiteY18" fmla="*/ 2024635 h 2525176"/>
              <a:gd name="connsiteX19" fmla="*/ 10288796 w 11225849"/>
              <a:gd name="connsiteY19" fmla="*/ 2024635 h 2525176"/>
              <a:gd name="connsiteX20" fmla="*/ 10288796 w 11225849"/>
              <a:gd name="connsiteY20" fmla="*/ 574729 h 2525176"/>
              <a:gd name="connsiteX21" fmla="*/ 10730233 w 11225849"/>
              <a:gd name="connsiteY21" fmla="*/ 574729 h 2525176"/>
              <a:gd name="connsiteX22" fmla="*/ 10730233 w 11225849"/>
              <a:gd name="connsiteY22" fmla="*/ 801296 h 2525176"/>
              <a:gd name="connsiteX23" fmla="*/ 10738852 w 11225849"/>
              <a:gd name="connsiteY23" fmla="*/ 801296 h 2525176"/>
              <a:gd name="connsiteX24" fmla="*/ 11135345 w 11225849"/>
              <a:gd name="connsiteY24" fmla="*/ 552257 h 2525176"/>
              <a:gd name="connsiteX25" fmla="*/ 3621996 w 11225849"/>
              <a:gd name="connsiteY25" fmla="*/ 532863 h 2525176"/>
              <a:gd name="connsiteX26" fmla="*/ 4029569 w 11225849"/>
              <a:gd name="connsiteY26" fmla="*/ 731109 h 2525176"/>
              <a:gd name="connsiteX27" fmla="*/ 4035110 w 11225849"/>
              <a:gd name="connsiteY27" fmla="*/ 731109 h 2525176"/>
              <a:gd name="connsiteX28" fmla="*/ 4035110 w 11225849"/>
              <a:gd name="connsiteY28" fmla="*/ 575344 h 2525176"/>
              <a:gd name="connsiteX29" fmla="*/ 4476854 w 11225849"/>
              <a:gd name="connsiteY29" fmla="*/ 575344 h 2525176"/>
              <a:gd name="connsiteX30" fmla="*/ 4476854 w 11225849"/>
              <a:gd name="connsiteY30" fmla="*/ 1882723 h 2525176"/>
              <a:gd name="connsiteX31" fmla="*/ 4284457 w 11225849"/>
              <a:gd name="connsiteY31" fmla="*/ 2363870 h 2525176"/>
              <a:gd name="connsiteX32" fmla="*/ 3752209 w 11225849"/>
              <a:gd name="connsiteY32" fmla="*/ 2525176 h 2525176"/>
              <a:gd name="connsiteX33" fmla="*/ 3044495 w 11225849"/>
              <a:gd name="connsiteY33" fmla="*/ 2057881 h 2525176"/>
              <a:gd name="connsiteX34" fmla="*/ 3044803 w 11225849"/>
              <a:gd name="connsiteY34" fmla="*/ 2058497 h 2525176"/>
              <a:gd name="connsiteX35" fmla="*/ 3492089 w 11225849"/>
              <a:gd name="connsiteY35" fmla="*/ 2058497 h 2525176"/>
              <a:gd name="connsiteX36" fmla="*/ 3746976 w 11225849"/>
              <a:gd name="connsiteY36" fmla="*/ 2200101 h 2525176"/>
              <a:gd name="connsiteX37" fmla="*/ 4024336 w 11225849"/>
              <a:gd name="connsiteY37" fmla="*/ 1922741 h 2525176"/>
              <a:gd name="connsiteX38" fmla="*/ 4024336 w 11225849"/>
              <a:gd name="connsiteY38" fmla="*/ 1778366 h 2525176"/>
              <a:gd name="connsiteX39" fmla="*/ 4012946 w 11225849"/>
              <a:gd name="connsiteY39" fmla="*/ 1778366 h 2525176"/>
              <a:gd name="connsiteX40" fmla="*/ 3642005 w 11225849"/>
              <a:gd name="connsiteY40" fmla="*/ 1945521 h 2525176"/>
              <a:gd name="connsiteX41" fmla="*/ 3013404 w 11225849"/>
              <a:gd name="connsiteY41" fmla="*/ 1257508 h 2525176"/>
              <a:gd name="connsiteX42" fmla="*/ 3621996 w 11225849"/>
              <a:gd name="connsiteY42" fmla="*/ 532863 h 2525176"/>
              <a:gd name="connsiteX43" fmla="*/ 9414541 w 11225849"/>
              <a:gd name="connsiteY43" fmla="*/ 532248 h 2525176"/>
              <a:gd name="connsiteX44" fmla="*/ 9910157 w 11225849"/>
              <a:gd name="connsiteY44" fmla="*/ 713563 h 2525176"/>
              <a:gd name="connsiteX45" fmla="*/ 10165045 w 11225849"/>
              <a:gd name="connsiteY45" fmla="*/ 1418507 h 2525176"/>
              <a:gd name="connsiteX46" fmla="*/ 9123020 w 11225849"/>
              <a:gd name="connsiteY46" fmla="*/ 1418507 h 2525176"/>
              <a:gd name="connsiteX47" fmla="*/ 9448711 w 11225849"/>
              <a:gd name="connsiteY47" fmla="*/ 1735578 h 2525176"/>
              <a:gd name="connsiteX48" fmla="*/ 9689439 w 11225849"/>
              <a:gd name="connsiteY48" fmla="*/ 1591203 h 2525176"/>
              <a:gd name="connsiteX49" fmla="*/ 10139495 w 11225849"/>
              <a:gd name="connsiteY49" fmla="*/ 1591203 h 2525176"/>
              <a:gd name="connsiteX50" fmla="*/ 9895997 w 11225849"/>
              <a:gd name="connsiteY50" fmla="*/ 1933824 h 2525176"/>
              <a:gd name="connsiteX51" fmla="*/ 9442862 w 11225849"/>
              <a:gd name="connsiteY51" fmla="*/ 2066809 h 2525176"/>
              <a:gd name="connsiteX52" fmla="*/ 8669887 w 11225849"/>
              <a:gd name="connsiteY52" fmla="*/ 1296604 h 2525176"/>
              <a:gd name="connsiteX53" fmla="*/ 9414541 w 11225849"/>
              <a:gd name="connsiteY53" fmla="*/ 532248 h 2525176"/>
              <a:gd name="connsiteX54" fmla="*/ 5345876 w 11225849"/>
              <a:gd name="connsiteY54" fmla="*/ 532248 h 2525176"/>
              <a:gd name="connsiteX55" fmla="*/ 5841183 w 11225849"/>
              <a:gd name="connsiteY55" fmla="*/ 713563 h 2525176"/>
              <a:gd name="connsiteX56" fmla="*/ 6096071 w 11225849"/>
              <a:gd name="connsiteY56" fmla="*/ 1418507 h 2525176"/>
              <a:gd name="connsiteX57" fmla="*/ 5054047 w 11225849"/>
              <a:gd name="connsiteY57" fmla="*/ 1418507 h 2525176"/>
              <a:gd name="connsiteX58" fmla="*/ 5379737 w 11225849"/>
              <a:gd name="connsiteY58" fmla="*/ 1735578 h 2525176"/>
              <a:gd name="connsiteX59" fmla="*/ 5620465 w 11225849"/>
              <a:gd name="connsiteY59" fmla="*/ 1591203 h 2525176"/>
              <a:gd name="connsiteX60" fmla="*/ 6070521 w 11225849"/>
              <a:gd name="connsiteY60" fmla="*/ 1591203 h 2525176"/>
              <a:gd name="connsiteX61" fmla="*/ 5827023 w 11225849"/>
              <a:gd name="connsiteY61" fmla="*/ 1933824 h 2525176"/>
              <a:gd name="connsiteX62" fmla="*/ 5373889 w 11225849"/>
              <a:gd name="connsiteY62" fmla="*/ 2066809 h 2525176"/>
              <a:gd name="connsiteX63" fmla="*/ 4600913 w 11225849"/>
              <a:gd name="connsiteY63" fmla="*/ 1296604 h 2525176"/>
              <a:gd name="connsiteX64" fmla="*/ 4601221 w 11225849"/>
              <a:gd name="connsiteY64" fmla="*/ 1296604 h 2525176"/>
              <a:gd name="connsiteX65" fmla="*/ 5345876 w 11225849"/>
              <a:gd name="connsiteY65" fmla="*/ 532248 h 2525176"/>
              <a:gd name="connsiteX66" fmla="*/ 2157004 w 11225849"/>
              <a:gd name="connsiteY66" fmla="*/ 521165 h 2525176"/>
              <a:gd name="connsiteX67" fmla="*/ 2938907 w 11225849"/>
              <a:gd name="connsiteY67" fmla="*/ 1303068 h 2525176"/>
              <a:gd name="connsiteX68" fmla="*/ 2157004 w 11225849"/>
              <a:gd name="connsiteY68" fmla="*/ 2084971 h 2525176"/>
              <a:gd name="connsiteX69" fmla="*/ 1375101 w 11225849"/>
              <a:gd name="connsiteY69" fmla="*/ 1303068 h 2525176"/>
              <a:gd name="connsiteX70" fmla="*/ 2157004 w 11225849"/>
              <a:gd name="connsiteY70" fmla="*/ 521165 h 2525176"/>
              <a:gd name="connsiteX71" fmla="*/ 6304784 w 11225849"/>
              <a:gd name="connsiteY71" fmla="*/ 116054 h 2525176"/>
              <a:gd name="connsiteX72" fmla="*/ 6754840 w 11225849"/>
              <a:gd name="connsiteY72" fmla="*/ 116054 h 2525176"/>
              <a:gd name="connsiteX73" fmla="*/ 6754840 w 11225849"/>
              <a:gd name="connsiteY73" fmla="*/ 574729 h 2525176"/>
              <a:gd name="connsiteX74" fmla="*/ 7018040 w 11225849"/>
              <a:gd name="connsiteY74" fmla="*/ 574729 h 2525176"/>
              <a:gd name="connsiteX75" fmla="*/ 7018040 w 11225849"/>
              <a:gd name="connsiteY75" fmla="*/ 863479 h 2525176"/>
              <a:gd name="connsiteX76" fmla="*/ 6754840 w 11225849"/>
              <a:gd name="connsiteY76" fmla="*/ 863479 h 2525176"/>
              <a:gd name="connsiteX77" fmla="*/ 6754840 w 11225849"/>
              <a:gd name="connsiteY77" fmla="*/ 1542873 h 2525176"/>
              <a:gd name="connsiteX78" fmla="*/ 6916146 w 11225849"/>
              <a:gd name="connsiteY78" fmla="*/ 1684477 h 2525176"/>
              <a:gd name="connsiteX79" fmla="*/ 7018040 w 11225849"/>
              <a:gd name="connsiteY79" fmla="*/ 1681707 h 2525176"/>
              <a:gd name="connsiteX80" fmla="*/ 7018040 w 11225849"/>
              <a:gd name="connsiteY80" fmla="*/ 2018787 h 2525176"/>
              <a:gd name="connsiteX81" fmla="*/ 6766231 w 11225849"/>
              <a:gd name="connsiteY81" fmla="*/ 2041567 h 2525176"/>
              <a:gd name="connsiteX82" fmla="*/ 6304784 w 11225849"/>
              <a:gd name="connsiteY82" fmla="*/ 1642304 h 2525176"/>
              <a:gd name="connsiteX83" fmla="*/ 6304784 w 11225849"/>
              <a:gd name="connsiteY83" fmla="*/ 863479 h 2525176"/>
              <a:gd name="connsiteX84" fmla="*/ 6112387 w 11225849"/>
              <a:gd name="connsiteY84" fmla="*/ 863479 h 2525176"/>
              <a:gd name="connsiteX85" fmla="*/ 6112387 w 11225849"/>
              <a:gd name="connsiteY85" fmla="*/ 574729 h 2525176"/>
              <a:gd name="connsiteX86" fmla="*/ 6304784 w 11225849"/>
              <a:gd name="connsiteY86" fmla="*/ 574729 h 2525176"/>
              <a:gd name="connsiteX87" fmla="*/ 7153180 w 11225849"/>
              <a:gd name="connsiteY87" fmla="*/ 0 h 2525176"/>
              <a:gd name="connsiteX88" fmla="*/ 7614626 w 11225849"/>
              <a:gd name="connsiteY88" fmla="*/ 0 h 2525176"/>
              <a:gd name="connsiteX89" fmla="*/ 7614626 w 11225849"/>
              <a:gd name="connsiteY89" fmla="*/ 753274 h 2525176"/>
              <a:gd name="connsiteX90" fmla="*/ 7623245 w 11225849"/>
              <a:gd name="connsiteY90" fmla="*/ 753274 h 2525176"/>
              <a:gd name="connsiteX91" fmla="*/ 8053600 w 11225849"/>
              <a:gd name="connsiteY91" fmla="*/ 532556 h 2525176"/>
              <a:gd name="connsiteX92" fmla="*/ 8557527 w 11225849"/>
              <a:gd name="connsiteY92" fmla="*/ 1081735 h 2525176"/>
              <a:gd name="connsiteX93" fmla="*/ 8557527 w 11225849"/>
              <a:gd name="connsiteY93" fmla="*/ 2024636 h 2525176"/>
              <a:gd name="connsiteX94" fmla="*/ 8096081 w 11225849"/>
              <a:gd name="connsiteY94" fmla="*/ 2024636 h 2525176"/>
              <a:gd name="connsiteX95" fmla="*/ 8096081 w 11225849"/>
              <a:gd name="connsiteY95" fmla="*/ 1175317 h 2525176"/>
              <a:gd name="connsiteX96" fmla="*/ 7869514 w 11225849"/>
              <a:gd name="connsiteY96" fmla="*/ 917658 h 2525176"/>
              <a:gd name="connsiteX97" fmla="*/ 7614626 w 11225849"/>
              <a:gd name="connsiteY97" fmla="*/ 1223339 h 2525176"/>
              <a:gd name="connsiteX98" fmla="*/ 7614626 w 11225849"/>
              <a:gd name="connsiteY98" fmla="*/ 2024636 h 2525176"/>
              <a:gd name="connsiteX99" fmla="*/ 7153180 w 11225849"/>
              <a:gd name="connsiteY99" fmla="*/ 2024636 h 2525176"/>
              <a:gd name="connsiteX100" fmla="*/ 0 w 11225849"/>
              <a:gd name="connsiteY100" fmla="*/ 0 h 2525176"/>
              <a:gd name="connsiteX101" fmla="*/ 1684786 w 11225849"/>
              <a:gd name="connsiteY101" fmla="*/ 0 h 2525176"/>
              <a:gd name="connsiteX102" fmla="*/ 1684786 w 11225849"/>
              <a:gd name="connsiteY102" fmla="*/ 424813 h 2525176"/>
              <a:gd name="connsiteX103" fmla="*/ 1090047 w 11225849"/>
              <a:gd name="connsiteY103" fmla="*/ 424813 h 2525176"/>
              <a:gd name="connsiteX104" fmla="*/ 1090047 w 11225849"/>
              <a:gd name="connsiteY104" fmla="*/ 2024328 h 2525176"/>
              <a:gd name="connsiteX105" fmla="*/ 588890 w 11225849"/>
              <a:gd name="connsiteY105" fmla="*/ 2024328 h 2525176"/>
              <a:gd name="connsiteX106" fmla="*/ 588890 w 11225849"/>
              <a:gd name="connsiteY106" fmla="*/ 424813 h 2525176"/>
              <a:gd name="connsiteX107" fmla="*/ 0 w 11225849"/>
              <a:gd name="connsiteY107" fmla="*/ 424813 h 25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1225849" h="2525176">
                <a:moveTo>
                  <a:pt x="3749439" y="880102"/>
                </a:moveTo>
                <a:cubicBezTo>
                  <a:pt x="3576744" y="880102"/>
                  <a:pt x="3463460" y="1021706"/>
                  <a:pt x="3463460" y="1242424"/>
                </a:cubicBezTo>
                <a:cubicBezTo>
                  <a:pt x="3463460" y="1463143"/>
                  <a:pt x="3576744" y="1601977"/>
                  <a:pt x="3749439" y="1601977"/>
                </a:cubicBezTo>
                <a:cubicBezTo>
                  <a:pt x="3950455" y="1601977"/>
                  <a:pt x="4044037" y="1443441"/>
                  <a:pt x="4044037" y="1239654"/>
                </a:cubicBezTo>
                <a:cubicBezTo>
                  <a:pt x="4044037" y="1044486"/>
                  <a:pt x="3942144" y="880102"/>
                  <a:pt x="3749439" y="880102"/>
                </a:cubicBezTo>
                <a:close/>
                <a:moveTo>
                  <a:pt x="9423160" y="860401"/>
                </a:moveTo>
                <a:cubicBezTo>
                  <a:pt x="9247695" y="860401"/>
                  <a:pt x="9157191" y="970914"/>
                  <a:pt x="9125792" y="1143610"/>
                </a:cubicBezTo>
                <a:lnTo>
                  <a:pt x="9697750" y="1143610"/>
                </a:lnTo>
                <a:cubicBezTo>
                  <a:pt x="9680820" y="970914"/>
                  <a:pt x="9573077" y="860401"/>
                  <a:pt x="9423160" y="860401"/>
                </a:cubicBezTo>
                <a:close/>
                <a:moveTo>
                  <a:pt x="5354187" y="860401"/>
                </a:moveTo>
                <a:cubicBezTo>
                  <a:pt x="5178721" y="860401"/>
                  <a:pt x="5087909" y="970914"/>
                  <a:pt x="5056818" y="1143610"/>
                </a:cubicBezTo>
                <a:lnTo>
                  <a:pt x="5628777" y="1143610"/>
                </a:lnTo>
                <a:cubicBezTo>
                  <a:pt x="5611846" y="970914"/>
                  <a:pt x="5504103" y="860401"/>
                  <a:pt x="5354187" y="860401"/>
                </a:cubicBezTo>
                <a:close/>
                <a:moveTo>
                  <a:pt x="11135345" y="552257"/>
                </a:moveTo>
                <a:cubicBezTo>
                  <a:pt x="11177825" y="552257"/>
                  <a:pt x="11206147" y="555028"/>
                  <a:pt x="11225849" y="563647"/>
                </a:cubicBezTo>
                <a:lnTo>
                  <a:pt x="11225849" y="960139"/>
                </a:lnTo>
                <a:lnTo>
                  <a:pt x="11214458" y="960139"/>
                </a:lnTo>
                <a:cubicBezTo>
                  <a:pt x="10931249" y="920429"/>
                  <a:pt x="10750242" y="1059262"/>
                  <a:pt x="10750242" y="1373563"/>
                </a:cubicBezTo>
                <a:lnTo>
                  <a:pt x="10750242" y="2024635"/>
                </a:lnTo>
                <a:lnTo>
                  <a:pt x="10288796" y="2024635"/>
                </a:lnTo>
                <a:lnTo>
                  <a:pt x="10288796" y="574729"/>
                </a:lnTo>
                <a:lnTo>
                  <a:pt x="10730233" y="574729"/>
                </a:lnTo>
                <a:lnTo>
                  <a:pt x="10730233" y="801296"/>
                </a:lnTo>
                <a:lnTo>
                  <a:pt x="10738852" y="801296"/>
                </a:lnTo>
                <a:cubicBezTo>
                  <a:pt x="10840746" y="628600"/>
                  <a:pt x="10959570" y="552257"/>
                  <a:pt x="11135345" y="552257"/>
                </a:cubicBezTo>
                <a:close/>
                <a:moveTo>
                  <a:pt x="3621996" y="532863"/>
                </a:moveTo>
                <a:cubicBezTo>
                  <a:pt x="3814392" y="532863"/>
                  <a:pt x="3944606" y="609206"/>
                  <a:pt x="4029569" y="731109"/>
                </a:cubicBezTo>
                <a:lnTo>
                  <a:pt x="4035110" y="731109"/>
                </a:lnTo>
                <a:lnTo>
                  <a:pt x="4035110" y="575344"/>
                </a:lnTo>
                <a:lnTo>
                  <a:pt x="4476854" y="575344"/>
                </a:lnTo>
                <a:lnTo>
                  <a:pt x="4476854" y="1882723"/>
                </a:lnTo>
                <a:cubicBezTo>
                  <a:pt x="4476854" y="2100670"/>
                  <a:pt x="4400511" y="2259206"/>
                  <a:pt x="4284457" y="2363870"/>
                </a:cubicBezTo>
                <a:cubicBezTo>
                  <a:pt x="4157013" y="2477154"/>
                  <a:pt x="3967386" y="2525176"/>
                  <a:pt x="3752209" y="2525176"/>
                </a:cubicBezTo>
                <a:cubicBezTo>
                  <a:pt x="3352947" y="2525176"/>
                  <a:pt x="3089747" y="2361099"/>
                  <a:pt x="3044495" y="2057881"/>
                </a:cubicBezTo>
                <a:lnTo>
                  <a:pt x="3044803" y="2058497"/>
                </a:lnTo>
                <a:lnTo>
                  <a:pt x="3492089" y="2058497"/>
                </a:lnTo>
                <a:cubicBezTo>
                  <a:pt x="3517639" y="2134840"/>
                  <a:pt x="3593982" y="2200101"/>
                  <a:pt x="3746976" y="2200101"/>
                </a:cubicBezTo>
                <a:cubicBezTo>
                  <a:pt x="3942452" y="2200101"/>
                  <a:pt x="4024336" y="2098208"/>
                  <a:pt x="4024336" y="1922741"/>
                </a:cubicBezTo>
                <a:lnTo>
                  <a:pt x="4024336" y="1778366"/>
                </a:lnTo>
                <a:lnTo>
                  <a:pt x="4012946" y="1778366"/>
                </a:lnTo>
                <a:cubicBezTo>
                  <a:pt x="3927983" y="1874719"/>
                  <a:pt x="3817470" y="1945521"/>
                  <a:pt x="3642005" y="1945521"/>
                </a:cubicBezTo>
                <a:cubicBezTo>
                  <a:pt x="3316315" y="1945521"/>
                  <a:pt x="3013404" y="1702023"/>
                  <a:pt x="3013404" y="1257508"/>
                </a:cubicBezTo>
                <a:cubicBezTo>
                  <a:pt x="3013404" y="812994"/>
                  <a:pt x="3262443" y="532863"/>
                  <a:pt x="3621996" y="532863"/>
                </a:cubicBezTo>
                <a:close/>
                <a:moveTo>
                  <a:pt x="9414541" y="532248"/>
                </a:moveTo>
                <a:cubicBezTo>
                  <a:pt x="9621100" y="532248"/>
                  <a:pt x="9785484" y="600280"/>
                  <a:pt x="9910157" y="713563"/>
                </a:cubicBezTo>
                <a:cubicBezTo>
                  <a:pt x="10082853" y="872099"/>
                  <a:pt x="10167815" y="1124216"/>
                  <a:pt x="10165045" y="1418507"/>
                </a:cubicBezTo>
                <a:lnTo>
                  <a:pt x="9123020" y="1418507"/>
                </a:lnTo>
                <a:cubicBezTo>
                  <a:pt x="9151342" y="1613983"/>
                  <a:pt x="9258776" y="1735578"/>
                  <a:pt x="9448711" y="1735578"/>
                </a:cubicBezTo>
                <a:cubicBezTo>
                  <a:pt x="9570614" y="1735578"/>
                  <a:pt x="9649728" y="1681707"/>
                  <a:pt x="9689439" y="1591203"/>
                </a:cubicBezTo>
                <a:lnTo>
                  <a:pt x="10139495" y="1591203"/>
                </a:lnTo>
                <a:cubicBezTo>
                  <a:pt x="10108403" y="1721417"/>
                  <a:pt x="10023440" y="1846091"/>
                  <a:pt x="9895997" y="1933824"/>
                </a:cubicBezTo>
                <a:cubicBezTo>
                  <a:pt x="9774094" y="2018787"/>
                  <a:pt x="9626949" y="2066809"/>
                  <a:pt x="9442862" y="2066809"/>
                </a:cubicBezTo>
                <a:cubicBezTo>
                  <a:pt x="8964485" y="2066809"/>
                  <a:pt x="8669887" y="1735578"/>
                  <a:pt x="8669887" y="1296604"/>
                </a:cubicBezTo>
                <a:cubicBezTo>
                  <a:pt x="8669887" y="863479"/>
                  <a:pt x="8972797" y="532248"/>
                  <a:pt x="9414541" y="532248"/>
                </a:cubicBezTo>
                <a:close/>
                <a:moveTo>
                  <a:pt x="5345876" y="532248"/>
                </a:moveTo>
                <a:cubicBezTo>
                  <a:pt x="5552433" y="532248"/>
                  <a:pt x="5716818" y="600280"/>
                  <a:pt x="5841183" y="713563"/>
                </a:cubicBezTo>
                <a:cubicBezTo>
                  <a:pt x="6013879" y="872099"/>
                  <a:pt x="6098842" y="1124216"/>
                  <a:pt x="6096071" y="1418507"/>
                </a:cubicBezTo>
                <a:lnTo>
                  <a:pt x="5054047" y="1418507"/>
                </a:lnTo>
                <a:cubicBezTo>
                  <a:pt x="5082368" y="1613983"/>
                  <a:pt x="5189803" y="1735578"/>
                  <a:pt x="5379737" y="1735578"/>
                </a:cubicBezTo>
                <a:cubicBezTo>
                  <a:pt x="5501641" y="1735578"/>
                  <a:pt x="5580754" y="1681707"/>
                  <a:pt x="5620465" y="1591203"/>
                </a:cubicBezTo>
                <a:lnTo>
                  <a:pt x="6070521" y="1591203"/>
                </a:lnTo>
                <a:cubicBezTo>
                  <a:pt x="6039430" y="1721417"/>
                  <a:pt x="5954467" y="1846091"/>
                  <a:pt x="5827023" y="1933824"/>
                </a:cubicBezTo>
                <a:cubicBezTo>
                  <a:pt x="5705120" y="2018787"/>
                  <a:pt x="5557975" y="2066809"/>
                  <a:pt x="5373889" y="2066809"/>
                </a:cubicBezTo>
                <a:cubicBezTo>
                  <a:pt x="4895512" y="2066809"/>
                  <a:pt x="4600913" y="1735578"/>
                  <a:pt x="4600913" y="1296604"/>
                </a:cubicBezTo>
                <a:lnTo>
                  <a:pt x="4601221" y="1296604"/>
                </a:lnTo>
                <a:cubicBezTo>
                  <a:pt x="4601221" y="863479"/>
                  <a:pt x="4904131" y="532248"/>
                  <a:pt x="5345876" y="532248"/>
                </a:cubicBezTo>
                <a:close/>
                <a:moveTo>
                  <a:pt x="2157004" y="521165"/>
                </a:moveTo>
                <a:cubicBezTo>
                  <a:pt x="2588898" y="521165"/>
                  <a:pt x="2938907" y="871174"/>
                  <a:pt x="2938907" y="1303068"/>
                </a:cubicBezTo>
                <a:cubicBezTo>
                  <a:pt x="2938907" y="1734961"/>
                  <a:pt x="2588898" y="2084971"/>
                  <a:pt x="2157004" y="2084971"/>
                </a:cubicBezTo>
                <a:cubicBezTo>
                  <a:pt x="1725110" y="2084971"/>
                  <a:pt x="1375101" y="1734961"/>
                  <a:pt x="1375101" y="1303068"/>
                </a:cubicBezTo>
                <a:cubicBezTo>
                  <a:pt x="1375101" y="871174"/>
                  <a:pt x="1725110" y="521165"/>
                  <a:pt x="2157004" y="521165"/>
                </a:cubicBezTo>
                <a:close/>
                <a:moveTo>
                  <a:pt x="6304784" y="116054"/>
                </a:moveTo>
                <a:lnTo>
                  <a:pt x="6754840" y="116054"/>
                </a:lnTo>
                <a:lnTo>
                  <a:pt x="6754840" y="574729"/>
                </a:lnTo>
                <a:lnTo>
                  <a:pt x="7018040" y="574729"/>
                </a:lnTo>
                <a:lnTo>
                  <a:pt x="7018040" y="863479"/>
                </a:lnTo>
                <a:lnTo>
                  <a:pt x="6754840" y="863479"/>
                </a:lnTo>
                <a:lnTo>
                  <a:pt x="6754840" y="1542873"/>
                </a:lnTo>
                <a:cubicBezTo>
                  <a:pt x="6754840" y="1656156"/>
                  <a:pt x="6817023" y="1684477"/>
                  <a:pt x="6916146" y="1684477"/>
                </a:cubicBezTo>
                <a:cubicBezTo>
                  <a:pt x="6955858" y="1684477"/>
                  <a:pt x="7001109" y="1681707"/>
                  <a:pt x="7018040" y="1681707"/>
                </a:cubicBezTo>
                <a:lnTo>
                  <a:pt x="7018040" y="2018787"/>
                </a:lnTo>
                <a:cubicBezTo>
                  <a:pt x="6978329" y="2030177"/>
                  <a:pt x="6890596" y="2041567"/>
                  <a:pt x="6766231" y="2041567"/>
                </a:cubicBezTo>
                <a:cubicBezTo>
                  <a:pt x="6497182" y="2041567"/>
                  <a:pt x="6304784" y="1953833"/>
                  <a:pt x="6304784" y="1642304"/>
                </a:cubicBezTo>
                <a:lnTo>
                  <a:pt x="6304784" y="863479"/>
                </a:lnTo>
                <a:lnTo>
                  <a:pt x="6112387" y="863479"/>
                </a:lnTo>
                <a:lnTo>
                  <a:pt x="6112387" y="574729"/>
                </a:lnTo>
                <a:lnTo>
                  <a:pt x="6304784" y="574729"/>
                </a:lnTo>
                <a:close/>
                <a:moveTo>
                  <a:pt x="7153180" y="0"/>
                </a:moveTo>
                <a:lnTo>
                  <a:pt x="7614626" y="0"/>
                </a:lnTo>
                <a:lnTo>
                  <a:pt x="7614626" y="753274"/>
                </a:lnTo>
                <a:lnTo>
                  <a:pt x="7623245" y="753274"/>
                </a:lnTo>
                <a:cubicBezTo>
                  <a:pt x="7727909" y="614440"/>
                  <a:pt x="7852583" y="532556"/>
                  <a:pt x="8053600" y="532556"/>
                </a:cubicBezTo>
                <a:cubicBezTo>
                  <a:pt x="8370671" y="532556"/>
                  <a:pt x="8557527" y="759123"/>
                  <a:pt x="8557527" y="1081735"/>
                </a:cubicBezTo>
                <a:lnTo>
                  <a:pt x="8557527" y="2024636"/>
                </a:lnTo>
                <a:lnTo>
                  <a:pt x="8096081" y="2024636"/>
                </a:lnTo>
                <a:lnTo>
                  <a:pt x="8096081" y="1175317"/>
                </a:lnTo>
                <a:cubicBezTo>
                  <a:pt x="8096081" y="1022322"/>
                  <a:pt x="8019738" y="917658"/>
                  <a:pt x="7869514" y="917658"/>
                </a:cubicBezTo>
                <a:cubicBezTo>
                  <a:pt x="7719290" y="917658"/>
                  <a:pt x="7614626" y="1045102"/>
                  <a:pt x="7614626" y="1223339"/>
                </a:cubicBezTo>
                <a:lnTo>
                  <a:pt x="7614626" y="2024636"/>
                </a:lnTo>
                <a:lnTo>
                  <a:pt x="7153180" y="2024636"/>
                </a:lnTo>
                <a:close/>
                <a:moveTo>
                  <a:pt x="0" y="0"/>
                </a:moveTo>
                <a:lnTo>
                  <a:pt x="1684786" y="0"/>
                </a:lnTo>
                <a:lnTo>
                  <a:pt x="1684786" y="424813"/>
                </a:lnTo>
                <a:lnTo>
                  <a:pt x="1090047" y="424813"/>
                </a:lnTo>
                <a:lnTo>
                  <a:pt x="1090047" y="2024328"/>
                </a:lnTo>
                <a:lnTo>
                  <a:pt x="588890" y="2024328"/>
                </a:lnTo>
                <a:lnTo>
                  <a:pt x="588890" y="424813"/>
                </a:lnTo>
                <a:lnTo>
                  <a:pt x="0" y="42481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40">
            <a:extLst>
              <a:ext uri="{FF2B5EF4-FFF2-40B4-BE49-F238E27FC236}">
                <a16:creationId xmlns:a16="http://schemas.microsoft.com/office/drawing/2014/main" id="{37A46FE4-3B29-1CB2-8CD2-2019DDB8159E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1981200" y="3225801"/>
            <a:ext cx="1305560" cy="5283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Black logo here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53B52-FAD1-33B3-5E0A-54729E8D7456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09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all i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329DA71-97E7-DA2A-940E-0C722B29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10"/>
            <a:ext cx="12204000" cy="673536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2AC-1CE3-6AFF-ABB4-3ADB2A058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3F2BB6-EAE1-2793-16EF-FFF39A4CEB0A}"/>
              </a:ext>
            </a:extLst>
          </p:cNvPr>
          <p:cNvGrpSpPr/>
          <p:nvPr/>
        </p:nvGrpSpPr>
        <p:grpSpPr>
          <a:xfrm>
            <a:off x="1279620" y="2386298"/>
            <a:ext cx="9668474" cy="1826324"/>
            <a:chOff x="1929860" y="2273236"/>
            <a:chExt cx="3123819" cy="59007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FEB94E-2758-7436-1EF2-972D8FF667BB}"/>
                </a:ext>
              </a:extLst>
            </p:cNvPr>
            <p:cNvSpPr/>
            <p:nvPr/>
          </p:nvSpPr>
          <p:spPr>
            <a:xfrm>
              <a:off x="3595497" y="2421350"/>
              <a:ext cx="1266355" cy="441959"/>
            </a:xfrm>
            <a:custGeom>
              <a:avLst/>
              <a:gdLst>
                <a:gd name="connsiteX0" fmla="*/ 1060514 w 1266355"/>
                <a:gd name="connsiteY0" fmla="*/ 348805 h 441959"/>
                <a:gd name="connsiteX1" fmla="*/ 964216 w 1266355"/>
                <a:gd name="connsiteY1" fmla="*/ 255175 h 441959"/>
                <a:gd name="connsiteX2" fmla="*/ 963930 w 1266355"/>
                <a:gd name="connsiteY2" fmla="*/ 252984 h 441959"/>
                <a:gd name="connsiteX3" fmla="*/ 1266349 w 1266355"/>
                <a:gd name="connsiteY3" fmla="*/ 252984 h 441959"/>
                <a:gd name="connsiteX4" fmla="*/ 1193101 w 1266355"/>
                <a:gd name="connsiteY4" fmla="*/ 52006 h 441959"/>
                <a:gd name="connsiteX5" fmla="*/ 1050798 w 1266355"/>
                <a:gd name="connsiteY5" fmla="*/ 0 h 441959"/>
                <a:gd name="connsiteX6" fmla="*/ 839819 w 1266355"/>
                <a:gd name="connsiteY6" fmla="*/ 181165 h 441959"/>
                <a:gd name="connsiteX7" fmla="*/ 839819 w 1266355"/>
                <a:gd name="connsiteY7" fmla="*/ 157353 h 441959"/>
                <a:gd name="connsiteX8" fmla="*/ 696754 w 1266355"/>
                <a:gd name="connsiteY8" fmla="*/ 95 h 441959"/>
                <a:gd name="connsiteX9" fmla="*/ 567023 w 1266355"/>
                <a:gd name="connsiteY9" fmla="*/ 69913 h 441959"/>
                <a:gd name="connsiteX10" fmla="*/ 564547 w 1266355"/>
                <a:gd name="connsiteY10" fmla="*/ 69913 h 441959"/>
                <a:gd name="connsiteX11" fmla="*/ 564547 w 1266355"/>
                <a:gd name="connsiteY11" fmla="*/ 12478 h 441959"/>
                <a:gd name="connsiteX12" fmla="*/ 438721 w 1266355"/>
                <a:gd name="connsiteY12" fmla="*/ 12478 h 441959"/>
                <a:gd name="connsiteX13" fmla="*/ 438721 w 1266355"/>
                <a:gd name="connsiteY13" fmla="*/ 185547 h 441959"/>
                <a:gd name="connsiteX14" fmla="*/ 220789 w 1266355"/>
                <a:gd name="connsiteY14" fmla="*/ 381 h 441959"/>
                <a:gd name="connsiteX15" fmla="*/ 0 w 1266355"/>
                <a:gd name="connsiteY15" fmla="*/ 221170 h 441959"/>
                <a:gd name="connsiteX16" fmla="*/ 220789 w 1266355"/>
                <a:gd name="connsiteY16" fmla="*/ 441960 h 441959"/>
                <a:gd name="connsiteX17" fmla="*/ 438721 w 1266355"/>
                <a:gd name="connsiteY17" fmla="*/ 256794 h 441959"/>
                <a:gd name="connsiteX18" fmla="*/ 438721 w 1266355"/>
                <a:gd name="connsiteY18" fmla="*/ 428816 h 441959"/>
                <a:gd name="connsiteX19" fmla="*/ 567499 w 1266355"/>
                <a:gd name="connsiteY19" fmla="*/ 428816 h 441959"/>
                <a:gd name="connsiteX20" fmla="*/ 567499 w 1266355"/>
                <a:gd name="connsiteY20" fmla="*/ 198501 h 441959"/>
                <a:gd name="connsiteX21" fmla="*/ 643318 w 1266355"/>
                <a:gd name="connsiteY21" fmla="*/ 107918 h 441959"/>
                <a:gd name="connsiteX22" fmla="*/ 710946 w 1266355"/>
                <a:gd name="connsiteY22" fmla="*/ 184594 h 441959"/>
                <a:gd name="connsiteX23" fmla="*/ 710946 w 1266355"/>
                <a:gd name="connsiteY23" fmla="*/ 428911 h 441959"/>
                <a:gd name="connsiteX24" fmla="*/ 839724 w 1266355"/>
                <a:gd name="connsiteY24" fmla="*/ 428911 h 441959"/>
                <a:gd name="connsiteX25" fmla="*/ 839724 w 1266355"/>
                <a:gd name="connsiteY25" fmla="*/ 259842 h 441959"/>
                <a:gd name="connsiteX26" fmla="*/ 1058989 w 1266355"/>
                <a:gd name="connsiteY26" fmla="*/ 441198 h 441959"/>
                <a:gd name="connsiteX27" fmla="*/ 1189196 w 1266355"/>
                <a:gd name="connsiteY27" fmla="*/ 403003 h 441959"/>
                <a:gd name="connsiteX28" fmla="*/ 1258443 w 1266355"/>
                <a:gd name="connsiteY28" fmla="*/ 307181 h 441959"/>
                <a:gd name="connsiteX29" fmla="*/ 1131665 w 1266355"/>
                <a:gd name="connsiteY29" fmla="*/ 307181 h 441959"/>
                <a:gd name="connsiteX30" fmla="*/ 1060609 w 1266355"/>
                <a:gd name="connsiteY30" fmla="*/ 348996 h 441959"/>
                <a:gd name="connsiteX31" fmla="*/ 1053179 w 1266355"/>
                <a:gd name="connsiteY31" fmla="*/ 91440 h 441959"/>
                <a:gd name="connsiteX32" fmla="*/ 1134427 w 1266355"/>
                <a:gd name="connsiteY32" fmla="*/ 173355 h 441959"/>
                <a:gd name="connsiteX33" fmla="*/ 965359 w 1266355"/>
                <a:gd name="connsiteY33" fmla="*/ 173355 h 441959"/>
                <a:gd name="connsiteX34" fmla="*/ 1053084 w 1266355"/>
                <a:gd name="connsiteY34" fmla="*/ 91440 h 44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6355" h="441959">
                  <a:moveTo>
                    <a:pt x="1060514" y="348805"/>
                  </a:moveTo>
                  <a:cubicBezTo>
                    <a:pt x="1007173" y="348805"/>
                    <a:pt x="972979" y="315563"/>
                    <a:pt x="964216" y="255175"/>
                  </a:cubicBezTo>
                  <a:lnTo>
                    <a:pt x="963930" y="252984"/>
                  </a:lnTo>
                  <a:lnTo>
                    <a:pt x="1266349" y="252984"/>
                  </a:lnTo>
                  <a:cubicBezTo>
                    <a:pt x="1266825" y="167068"/>
                    <a:pt x="1240822" y="95726"/>
                    <a:pt x="1193101" y="52006"/>
                  </a:cubicBezTo>
                  <a:cubicBezTo>
                    <a:pt x="1155097" y="17526"/>
                    <a:pt x="1107281" y="0"/>
                    <a:pt x="1050798" y="0"/>
                  </a:cubicBezTo>
                  <a:cubicBezTo>
                    <a:pt x="939737" y="0"/>
                    <a:pt x="856012" y="74200"/>
                    <a:pt x="839819" y="181165"/>
                  </a:cubicBezTo>
                  <a:lnTo>
                    <a:pt x="839819" y="157353"/>
                  </a:lnTo>
                  <a:cubicBezTo>
                    <a:pt x="839819" y="61817"/>
                    <a:pt x="784384" y="95"/>
                    <a:pt x="696754" y="95"/>
                  </a:cubicBezTo>
                  <a:cubicBezTo>
                    <a:pt x="638461" y="95"/>
                    <a:pt x="598265" y="24670"/>
                    <a:pt x="567023" y="69913"/>
                  </a:cubicBezTo>
                  <a:lnTo>
                    <a:pt x="564547" y="69913"/>
                  </a:lnTo>
                  <a:lnTo>
                    <a:pt x="564547" y="12478"/>
                  </a:lnTo>
                  <a:lnTo>
                    <a:pt x="438721" y="12478"/>
                  </a:lnTo>
                  <a:lnTo>
                    <a:pt x="438721" y="185547"/>
                  </a:lnTo>
                  <a:cubicBezTo>
                    <a:pt x="421576" y="80677"/>
                    <a:pt x="330422" y="381"/>
                    <a:pt x="220789" y="381"/>
                  </a:cubicBezTo>
                  <a:cubicBezTo>
                    <a:pt x="99060" y="381"/>
                    <a:pt x="0" y="99441"/>
                    <a:pt x="0" y="221170"/>
                  </a:cubicBezTo>
                  <a:cubicBezTo>
                    <a:pt x="0" y="342900"/>
                    <a:pt x="99060" y="441960"/>
                    <a:pt x="220789" y="441960"/>
                  </a:cubicBezTo>
                  <a:cubicBezTo>
                    <a:pt x="330422" y="441960"/>
                    <a:pt x="421576" y="361664"/>
                    <a:pt x="438721" y="256794"/>
                  </a:cubicBezTo>
                  <a:lnTo>
                    <a:pt x="438721" y="428816"/>
                  </a:lnTo>
                  <a:lnTo>
                    <a:pt x="567499" y="428816"/>
                  </a:lnTo>
                  <a:lnTo>
                    <a:pt x="567499" y="198501"/>
                  </a:lnTo>
                  <a:cubicBezTo>
                    <a:pt x="567499" y="145161"/>
                    <a:pt x="598646" y="107918"/>
                    <a:pt x="643318" y="107918"/>
                  </a:cubicBezTo>
                  <a:cubicBezTo>
                    <a:pt x="685705" y="107918"/>
                    <a:pt x="710946" y="136588"/>
                    <a:pt x="710946" y="184594"/>
                  </a:cubicBezTo>
                  <a:lnTo>
                    <a:pt x="710946" y="428911"/>
                  </a:lnTo>
                  <a:lnTo>
                    <a:pt x="839724" y="428911"/>
                  </a:lnTo>
                  <a:lnTo>
                    <a:pt x="839724" y="259842"/>
                  </a:lnTo>
                  <a:cubicBezTo>
                    <a:pt x="856012" y="369856"/>
                    <a:pt x="939927" y="441198"/>
                    <a:pt x="1058989" y="441198"/>
                  </a:cubicBezTo>
                  <a:cubicBezTo>
                    <a:pt x="1109758" y="441198"/>
                    <a:pt x="1152334" y="428720"/>
                    <a:pt x="1189196" y="403003"/>
                  </a:cubicBezTo>
                  <a:cubicBezTo>
                    <a:pt x="1224248" y="378904"/>
                    <a:pt x="1248727" y="344900"/>
                    <a:pt x="1258443" y="307181"/>
                  </a:cubicBezTo>
                  <a:lnTo>
                    <a:pt x="1131665" y="307181"/>
                  </a:lnTo>
                  <a:cubicBezTo>
                    <a:pt x="1119188" y="334613"/>
                    <a:pt x="1094613" y="348996"/>
                    <a:pt x="1060609" y="348996"/>
                  </a:cubicBezTo>
                  <a:moveTo>
                    <a:pt x="1053179" y="91440"/>
                  </a:moveTo>
                  <a:cubicBezTo>
                    <a:pt x="1097089" y="91440"/>
                    <a:pt x="1128808" y="123539"/>
                    <a:pt x="1134427" y="173355"/>
                  </a:cubicBezTo>
                  <a:lnTo>
                    <a:pt x="965359" y="173355"/>
                  </a:lnTo>
                  <a:cubicBezTo>
                    <a:pt x="975741" y="119063"/>
                    <a:pt x="1005173" y="91440"/>
                    <a:pt x="1053084" y="9144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D7A9ED5-4A88-7657-9C6F-D1299D98A8FA}"/>
                </a:ext>
              </a:extLst>
            </p:cNvPr>
            <p:cNvSpPr/>
            <p:nvPr/>
          </p:nvSpPr>
          <p:spPr>
            <a:xfrm>
              <a:off x="3613784" y="2612136"/>
              <a:ext cx="51434" cy="58673"/>
            </a:xfrm>
            <a:custGeom>
              <a:avLst/>
              <a:gdLst>
                <a:gd name="connsiteX0" fmla="*/ 30385 w 51434"/>
                <a:gd name="connsiteY0" fmla="*/ 22098 h 58673"/>
                <a:gd name="connsiteX1" fmla="*/ 16764 w 51434"/>
                <a:gd name="connsiteY1" fmla="*/ 16002 h 58673"/>
                <a:gd name="connsiteX2" fmla="*/ 24955 w 51434"/>
                <a:gd name="connsiteY2" fmla="*/ 10382 h 58673"/>
                <a:gd name="connsiteX3" fmla="*/ 34290 w 51434"/>
                <a:gd name="connsiteY3" fmla="*/ 16288 h 58673"/>
                <a:gd name="connsiteX4" fmla="*/ 49435 w 51434"/>
                <a:gd name="connsiteY4" fmla="*/ 16288 h 58673"/>
                <a:gd name="connsiteX5" fmla="*/ 24860 w 51434"/>
                <a:gd name="connsiteY5" fmla="*/ 0 h 58673"/>
                <a:gd name="connsiteX6" fmla="*/ 1619 w 51434"/>
                <a:gd name="connsiteY6" fmla="*/ 17240 h 58673"/>
                <a:gd name="connsiteX7" fmla="*/ 21431 w 51434"/>
                <a:gd name="connsiteY7" fmla="*/ 34480 h 58673"/>
                <a:gd name="connsiteX8" fmla="*/ 35719 w 51434"/>
                <a:gd name="connsiteY8" fmla="*/ 41529 h 58673"/>
                <a:gd name="connsiteX9" fmla="*/ 26575 w 51434"/>
                <a:gd name="connsiteY9" fmla="*/ 47911 h 58673"/>
                <a:gd name="connsiteX10" fmla="*/ 15335 w 51434"/>
                <a:gd name="connsiteY10" fmla="*/ 39814 h 58673"/>
                <a:gd name="connsiteX11" fmla="*/ 0 w 51434"/>
                <a:gd name="connsiteY11" fmla="*/ 39814 h 58673"/>
                <a:gd name="connsiteX12" fmla="*/ 26479 w 51434"/>
                <a:gd name="connsiteY12" fmla="*/ 58674 h 58673"/>
                <a:gd name="connsiteX13" fmla="*/ 51435 w 51434"/>
                <a:gd name="connsiteY13" fmla="*/ 40481 h 58673"/>
                <a:gd name="connsiteX14" fmla="*/ 30289 w 51434"/>
                <a:gd name="connsiteY14" fmla="*/ 22193 h 5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434" h="58673">
                  <a:moveTo>
                    <a:pt x="30385" y="22098"/>
                  </a:moveTo>
                  <a:cubicBezTo>
                    <a:pt x="22765" y="20764"/>
                    <a:pt x="16764" y="20098"/>
                    <a:pt x="16764" y="16002"/>
                  </a:cubicBezTo>
                  <a:cubicBezTo>
                    <a:pt x="16764" y="12478"/>
                    <a:pt x="20003" y="10382"/>
                    <a:pt x="24955" y="10382"/>
                  </a:cubicBezTo>
                  <a:cubicBezTo>
                    <a:pt x="29909" y="10382"/>
                    <a:pt x="33242" y="12382"/>
                    <a:pt x="34290" y="16288"/>
                  </a:cubicBezTo>
                  <a:lnTo>
                    <a:pt x="49435" y="16288"/>
                  </a:lnTo>
                  <a:cubicBezTo>
                    <a:pt x="48006" y="6667"/>
                    <a:pt x="40291" y="0"/>
                    <a:pt x="24860" y="0"/>
                  </a:cubicBezTo>
                  <a:cubicBezTo>
                    <a:pt x="11906" y="0"/>
                    <a:pt x="1619" y="5905"/>
                    <a:pt x="1619" y="17240"/>
                  </a:cubicBezTo>
                  <a:cubicBezTo>
                    <a:pt x="1619" y="30099"/>
                    <a:pt x="11621" y="32575"/>
                    <a:pt x="21431" y="34480"/>
                  </a:cubicBezTo>
                  <a:cubicBezTo>
                    <a:pt x="29146" y="35909"/>
                    <a:pt x="35719" y="36576"/>
                    <a:pt x="35719" y="41529"/>
                  </a:cubicBezTo>
                  <a:cubicBezTo>
                    <a:pt x="35719" y="45529"/>
                    <a:pt x="32385" y="47911"/>
                    <a:pt x="26575" y="47911"/>
                  </a:cubicBezTo>
                  <a:cubicBezTo>
                    <a:pt x="20193" y="47911"/>
                    <a:pt x="16288" y="44958"/>
                    <a:pt x="15335" y="39814"/>
                  </a:cubicBezTo>
                  <a:lnTo>
                    <a:pt x="0" y="39814"/>
                  </a:lnTo>
                  <a:cubicBezTo>
                    <a:pt x="857" y="50959"/>
                    <a:pt x="10478" y="58674"/>
                    <a:pt x="26479" y="58674"/>
                  </a:cubicBezTo>
                  <a:cubicBezTo>
                    <a:pt x="40862" y="58674"/>
                    <a:pt x="51435" y="52483"/>
                    <a:pt x="51435" y="40481"/>
                  </a:cubicBezTo>
                  <a:cubicBezTo>
                    <a:pt x="51435" y="26575"/>
                    <a:pt x="40196" y="23908"/>
                    <a:pt x="30289" y="2219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979938-9B4C-577A-3ED1-01635358A3F8}"/>
                </a:ext>
              </a:extLst>
            </p:cNvPr>
            <p:cNvSpPr/>
            <p:nvPr/>
          </p:nvSpPr>
          <p:spPr>
            <a:xfrm>
              <a:off x="3666553" y="2612040"/>
              <a:ext cx="58483" cy="58674"/>
            </a:xfrm>
            <a:custGeom>
              <a:avLst/>
              <a:gdLst>
                <a:gd name="connsiteX0" fmla="*/ 29337 w 58483"/>
                <a:gd name="connsiteY0" fmla="*/ 0 h 58674"/>
                <a:gd name="connsiteX1" fmla="*/ 0 w 58483"/>
                <a:gd name="connsiteY1" fmla="*/ 29337 h 58674"/>
                <a:gd name="connsiteX2" fmla="*/ 29337 w 58483"/>
                <a:gd name="connsiteY2" fmla="*/ 58674 h 58674"/>
                <a:gd name="connsiteX3" fmla="*/ 58483 w 58483"/>
                <a:gd name="connsiteY3" fmla="*/ 29337 h 58674"/>
                <a:gd name="connsiteX4" fmla="*/ 29337 w 58483"/>
                <a:gd name="connsiteY4" fmla="*/ 0 h 58674"/>
                <a:gd name="connsiteX5" fmla="*/ 29242 w 58483"/>
                <a:gd name="connsiteY5" fmla="*/ 46768 h 58674"/>
                <a:gd name="connsiteX6" fmla="*/ 16573 w 58483"/>
                <a:gd name="connsiteY6" fmla="*/ 29337 h 58674"/>
                <a:gd name="connsiteX7" fmla="*/ 29242 w 58483"/>
                <a:gd name="connsiteY7" fmla="*/ 11621 h 58674"/>
                <a:gd name="connsiteX8" fmla="*/ 41910 w 58483"/>
                <a:gd name="connsiteY8" fmla="*/ 29337 h 58674"/>
                <a:gd name="connsiteX9" fmla="*/ 29242 w 58483"/>
                <a:gd name="connsiteY9" fmla="*/ 46768 h 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83" h="58674">
                  <a:moveTo>
                    <a:pt x="29337" y="0"/>
                  </a:moveTo>
                  <a:cubicBezTo>
                    <a:pt x="11621" y="0"/>
                    <a:pt x="0" y="12668"/>
                    <a:pt x="0" y="29337"/>
                  </a:cubicBezTo>
                  <a:cubicBezTo>
                    <a:pt x="0" y="46006"/>
                    <a:pt x="11621" y="58674"/>
                    <a:pt x="29337" y="58674"/>
                  </a:cubicBezTo>
                  <a:cubicBezTo>
                    <a:pt x="47054" y="58674"/>
                    <a:pt x="58483" y="45911"/>
                    <a:pt x="58483" y="29337"/>
                  </a:cubicBezTo>
                  <a:cubicBezTo>
                    <a:pt x="58483" y="12764"/>
                    <a:pt x="46958" y="0"/>
                    <a:pt x="29337" y="0"/>
                  </a:cubicBezTo>
                  <a:moveTo>
                    <a:pt x="29242" y="46768"/>
                  </a:moveTo>
                  <a:cubicBezTo>
                    <a:pt x="20955" y="46768"/>
                    <a:pt x="16573" y="39719"/>
                    <a:pt x="16573" y="29337"/>
                  </a:cubicBezTo>
                  <a:cubicBezTo>
                    <a:pt x="16573" y="18955"/>
                    <a:pt x="20955" y="11621"/>
                    <a:pt x="29242" y="11621"/>
                  </a:cubicBezTo>
                  <a:cubicBezTo>
                    <a:pt x="37529" y="11621"/>
                    <a:pt x="41910" y="18764"/>
                    <a:pt x="41910" y="29337"/>
                  </a:cubicBezTo>
                  <a:cubicBezTo>
                    <a:pt x="41910" y="39910"/>
                    <a:pt x="37338" y="46768"/>
                    <a:pt x="29242" y="467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354202-79F9-CFDC-14A4-E7999C307A07}"/>
                </a:ext>
              </a:extLst>
            </p:cNvPr>
            <p:cNvSpPr/>
            <p:nvPr/>
          </p:nvSpPr>
          <p:spPr>
            <a:xfrm>
              <a:off x="3723036" y="2591556"/>
              <a:ext cx="151257" cy="78014"/>
            </a:xfrm>
            <a:custGeom>
              <a:avLst/>
              <a:gdLst>
                <a:gd name="connsiteX0" fmla="*/ 135255 w 151257"/>
                <a:gd name="connsiteY0" fmla="*/ 22008 h 78014"/>
                <a:gd name="connsiteX1" fmla="*/ 129350 w 151257"/>
                <a:gd name="connsiteY1" fmla="*/ 43534 h 78014"/>
                <a:gd name="connsiteX2" fmla="*/ 126016 w 151257"/>
                <a:gd name="connsiteY2" fmla="*/ 60775 h 78014"/>
                <a:gd name="connsiteX3" fmla="*/ 125825 w 151257"/>
                <a:gd name="connsiteY3" fmla="*/ 60775 h 78014"/>
                <a:gd name="connsiteX4" fmla="*/ 122206 w 151257"/>
                <a:gd name="connsiteY4" fmla="*/ 43344 h 78014"/>
                <a:gd name="connsiteX5" fmla="*/ 116396 w 151257"/>
                <a:gd name="connsiteY5" fmla="*/ 22008 h 78014"/>
                <a:gd name="connsiteX6" fmla="*/ 102584 w 151257"/>
                <a:gd name="connsiteY6" fmla="*/ 22008 h 78014"/>
                <a:gd name="connsiteX7" fmla="*/ 96964 w 151257"/>
                <a:gd name="connsiteY7" fmla="*/ 43344 h 78014"/>
                <a:gd name="connsiteX8" fmla="*/ 93440 w 151257"/>
                <a:gd name="connsiteY8" fmla="*/ 60679 h 78014"/>
                <a:gd name="connsiteX9" fmla="*/ 93250 w 151257"/>
                <a:gd name="connsiteY9" fmla="*/ 60679 h 78014"/>
                <a:gd name="connsiteX10" fmla="*/ 90011 w 151257"/>
                <a:gd name="connsiteY10" fmla="*/ 43534 h 78014"/>
                <a:gd name="connsiteX11" fmla="*/ 84201 w 151257"/>
                <a:gd name="connsiteY11" fmla="*/ 22008 h 78014"/>
                <a:gd name="connsiteX12" fmla="*/ 59436 w 151257"/>
                <a:gd name="connsiteY12" fmla="*/ 22008 h 78014"/>
                <a:gd name="connsiteX13" fmla="*/ 59436 w 151257"/>
                <a:gd name="connsiteY13" fmla="*/ 4291 h 78014"/>
                <a:gd name="connsiteX14" fmla="*/ 43434 w 151257"/>
                <a:gd name="connsiteY14" fmla="*/ 4291 h 78014"/>
                <a:gd name="connsiteX15" fmla="*/ 43434 w 151257"/>
                <a:gd name="connsiteY15" fmla="*/ 22008 h 78014"/>
                <a:gd name="connsiteX16" fmla="*/ 24670 w 151257"/>
                <a:gd name="connsiteY16" fmla="*/ 22008 h 78014"/>
                <a:gd name="connsiteX17" fmla="*/ 24670 w 151257"/>
                <a:gd name="connsiteY17" fmla="*/ 18484 h 78014"/>
                <a:gd name="connsiteX18" fmla="*/ 36195 w 151257"/>
                <a:gd name="connsiteY18" fmla="*/ 12007 h 78014"/>
                <a:gd name="connsiteX19" fmla="*/ 36195 w 151257"/>
                <a:gd name="connsiteY19" fmla="*/ 386 h 78014"/>
                <a:gd name="connsiteX20" fmla="*/ 29432 w 151257"/>
                <a:gd name="connsiteY20" fmla="*/ 5 h 78014"/>
                <a:gd name="connsiteX21" fmla="*/ 12954 w 151257"/>
                <a:gd name="connsiteY21" fmla="*/ 4386 h 78014"/>
                <a:gd name="connsiteX22" fmla="*/ 8287 w 151257"/>
                <a:gd name="connsiteY22" fmla="*/ 17340 h 78014"/>
                <a:gd name="connsiteX23" fmla="*/ 8287 w 151257"/>
                <a:gd name="connsiteY23" fmla="*/ 22008 h 78014"/>
                <a:gd name="connsiteX24" fmla="*/ 0 w 151257"/>
                <a:gd name="connsiteY24" fmla="*/ 22008 h 78014"/>
                <a:gd name="connsiteX25" fmla="*/ 0 w 151257"/>
                <a:gd name="connsiteY25" fmla="*/ 33438 h 78014"/>
                <a:gd name="connsiteX26" fmla="*/ 8287 w 151257"/>
                <a:gd name="connsiteY26" fmla="*/ 33438 h 78014"/>
                <a:gd name="connsiteX27" fmla="*/ 8287 w 151257"/>
                <a:gd name="connsiteY27" fmla="*/ 77348 h 78014"/>
                <a:gd name="connsiteX28" fmla="*/ 24575 w 151257"/>
                <a:gd name="connsiteY28" fmla="*/ 77348 h 78014"/>
                <a:gd name="connsiteX29" fmla="*/ 24575 w 151257"/>
                <a:gd name="connsiteY29" fmla="*/ 33438 h 78014"/>
                <a:gd name="connsiteX30" fmla="*/ 43339 w 151257"/>
                <a:gd name="connsiteY30" fmla="*/ 33438 h 78014"/>
                <a:gd name="connsiteX31" fmla="*/ 43339 w 151257"/>
                <a:gd name="connsiteY31" fmla="*/ 63442 h 78014"/>
                <a:gd name="connsiteX32" fmla="*/ 60579 w 151257"/>
                <a:gd name="connsiteY32" fmla="*/ 78015 h 78014"/>
                <a:gd name="connsiteX33" fmla="*/ 70009 w 151257"/>
                <a:gd name="connsiteY33" fmla="*/ 77157 h 78014"/>
                <a:gd name="connsiteX34" fmla="*/ 70009 w 151257"/>
                <a:gd name="connsiteY34" fmla="*/ 64965 h 78014"/>
                <a:gd name="connsiteX35" fmla="*/ 69152 w 151257"/>
                <a:gd name="connsiteY35" fmla="*/ 64965 h 78014"/>
                <a:gd name="connsiteX36" fmla="*/ 65437 w 151257"/>
                <a:gd name="connsiteY36" fmla="*/ 65156 h 78014"/>
                <a:gd name="connsiteX37" fmla="*/ 59341 w 151257"/>
                <a:gd name="connsiteY37" fmla="*/ 59822 h 78014"/>
                <a:gd name="connsiteX38" fmla="*/ 59341 w 151257"/>
                <a:gd name="connsiteY38" fmla="*/ 33438 h 78014"/>
                <a:gd name="connsiteX39" fmla="*/ 70961 w 151257"/>
                <a:gd name="connsiteY39" fmla="*/ 33438 h 78014"/>
                <a:gd name="connsiteX40" fmla="*/ 84487 w 151257"/>
                <a:gd name="connsiteY40" fmla="*/ 77348 h 78014"/>
                <a:gd name="connsiteX41" fmla="*/ 99631 w 151257"/>
                <a:gd name="connsiteY41" fmla="*/ 77348 h 78014"/>
                <a:gd name="connsiteX42" fmla="*/ 105632 w 151257"/>
                <a:gd name="connsiteY42" fmla="*/ 54774 h 78014"/>
                <a:gd name="connsiteX43" fmla="*/ 109252 w 151257"/>
                <a:gd name="connsiteY43" fmla="*/ 37819 h 78014"/>
                <a:gd name="connsiteX44" fmla="*/ 109442 w 151257"/>
                <a:gd name="connsiteY44" fmla="*/ 37819 h 78014"/>
                <a:gd name="connsiteX45" fmla="*/ 112871 w 151257"/>
                <a:gd name="connsiteY45" fmla="*/ 54774 h 78014"/>
                <a:gd name="connsiteX46" fmla="*/ 118681 w 151257"/>
                <a:gd name="connsiteY46" fmla="*/ 77348 h 78014"/>
                <a:gd name="connsiteX47" fmla="*/ 134112 w 151257"/>
                <a:gd name="connsiteY47" fmla="*/ 77348 h 78014"/>
                <a:gd name="connsiteX48" fmla="*/ 151257 w 151257"/>
                <a:gd name="connsiteY48" fmla="*/ 22008 h 78014"/>
                <a:gd name="connsiteX49" fmla="*/ 135160 w 151257"/>
                <a:gd name="connsiteY49" fmla="*/ 22008 h 7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1257" h="78014">
                  <a:moveTo>
                    <a:pt x="135255" y="22008"/>
                  </a:moveTo>
                  <a:lnTo>
                    <a:pt x="129350" y="43534"/>
                  </a:lnTo>
                  <a:cubicBezTo>
                    <a:pt x="127445" y="50202"/>
                    <a:pt x="126016" y="60775"/>
                    <a:pt x="126016" y="60775"/>
                  </a:cubicBezTo>
                  <a:lnTo>
                    <a:pt x="125825" y="60775"/>
                  </a:lnTo>
                  <a:cubicBezTo>
                    <a:pt x="125825" y="60775"/>
                    <a:pt x="124016" y="49916"/>
                    <a:pt x="122206" y="43344"/>
                  </a:cubicBezTo>
                  <a:lnTo>
                    <a:pt x="116396" y="22008"/>
                  </a:lnTo>
                  <a:lnTo>
                    <a:pt x="102584" y="22008"/>
                  </a:lnTo>
                  <a:lnTo>
                    <a:pt x="96964" y="43344"/>
                  </a:lnTo>
                  <a:cubicBezTo>
                    <a:pt x="95250" y="50011"/>
                    <a:pt x="93440" y="60679"/>
                    <a:pt x="93440" y="60679"/>
                  </a:cubicBezTo>
                  <a:lnTo>
                    <a:pt x="93250" y="60679"/>
                  </a:lnTo>
                  <a:cubicBezTo>
                    <a:pt x="93250" y="60679"/>
                    <a:pt x="91821" y="50107"/>
                    <a:pt x="90011" y="43534"/>
                  </a:cubicBezTo>
                  <a:lnTo>
                    <a:pt x="84201" y="22008"/>
                  </a:lnTo>
                  <a:lnTo>
                    <a:pt x="59436" y="22008"/>
                  </a:lnTo>
                  <a:lnTo>
                    <a:pt x="59436" y="4291"/>
                  </a:lnTo>
                  <a:lnTo>
                    <a:pt x="43434" y="4291"/>
                  </a:lnTo>
                  <a:lnTo>
                    <a:pt x="43434" y="22008"/>
                  </a:lnTo>
                  <a:lnTo>
                    <a:pt x="24670" y="22008"/>
                  </a:lnTo>
                  <a:lnTo>
                    <a:pt x="24670" y="18484"/>
                  </a:lnTo>
                  <a:cubicBezTo>
                    <a:pt x="24670" y="12292"/>
                    <a:pt x="28004" y="11721"/>
                    <a:pt x="36195" y="12007"/>
                  </a:cubicBezTo>
                  <a:lnTo>
                    <a:pt x="36195" y="386"/>
                  </a:lnTo>
                  <a:cubicBezTo>
                    <a:pt x="33909" y="100"/>
                    <a:pt x="31623" y="5"/>
                    <a:pt x="29432" y="5"/>
                  </a:cubicBezTo>
                  <a:cubicBezTo>
                    <a:pt x="22384" y="-90"/>
                    <a:pt x="16669" y="1148"/>
                    <a:pt x="12954" y="4386"/>
                  </a:cubicBezTo>
                  <a:cubicBezTo>
                    <a:pt x="9716" y="7339"/>
                    <a:pt x="8287" y="11435"/>
                    <a:pt x="8287" y="17340"/>
                  </a:cubicBezTo>
                  <a:lnTo>
                    <a:pt x="8287" y="22008"/>
                  </a:lnTo>
                  <a:lnTo>
                    <a:pt x="0" y="22008"/>
                  </a:lnTo>
                  <a:lnTo>
                    <a:pt x="0" y="33438"/>
                  </a:lnTo>
                  <a:lnTo>
                    <a:pt x="8287" y="33438"/>
                  </a:lnTo>
                  <a:lnTo>
                    <a:pt x="8287" y="77348"/>
                  </a:lnTo>
                  <a:lnTo>
                    <a:pt x="24575" y="77348"/>
                  </a:lnTo>
                  <a:lnTo>
                    <a:pt x="24575" y="33438"/>
                  </a:lnTo>
                  <a:lnTo>
                    <a:pt x="43339" y="33438"/>
                  </a:lnTo>
                  <a:lnTo>
                    <a:pt x="43339" y="63442"/>
                  </a:lnTo>
                  <a:cubicBezTo>
                    <a:pt x="43339" y="74681"/>
                    <a:pt x="50292" y="78015"/>
                    <a:pt x="60579" y="78015"/>
                  </a:cubicBezTo>
                  <a:cubicBezTo>
                    <a:pt x="64961" y="78015"/>
                    <a:pt x="68294" y="77539"/>
                    <a:pt x="70009" y="77157"/>
                  </a:cubicBezTo>
                  <a:lnTo>
                    <a:pt x="70009" y="64965"/>
                  </a:lnTo>
                  <a:lnTo>
                    <a:pt x="69152" y="64965"/>
                  </a:lnTo>
                  <a:cubicBezTo>
                    <a:pt x="68104" y="65061"/>
                    <a:pt x="66485" y="65156"/>
                    <a:pt x="65437" y="65156"/>
                  </a:cubicBezTo>
                  <a:cubicBezTo>
                    <a:pt x="61627" y="65156"/>
                    <a:pt x="59341" y="64013"/>
                    <a:pt x="59341" y="59822"/>
                  </a:cubicBezTo>
                  <a:lnTo>
                    <a:pt x="59341" y="33438"/>
                  </a:lnTo>
                  <a:lnTo>
                    <a:pt x="70961" y="33438"/>
                  </a:lnTo>
                  <a:lnTo>
                    <a:pt x="84487" y="77348"/>
                  </a:lnTo>
                  <a:lnTo>
                    <a:pt x="99631" y="77348"/>
                  </a:lnTo>
                  <a:lnTo>
                    <a:pt x="105632" y="54774"/>
                  </a:lnTo>
                  <a:cubicBezTo>
                    <a:pt x="107252" y="48392"/>
                    <a:pt x="109252" y="37819"/>
                    <a:pt x="109252" y="37819"/>
                  </a:cubicBezTo>
                  <a:lnTo>
                    <a:pt x="109442" y="37819"/>
                  </a:lnTo>
                  <a:cubicBezTo>
                    <a:pt x="109442" y="37819"/>
                    <a:pt x="111252" y="48487"/>
                    <a:pt x="112871" y="54774"/>
                  </a:cubicBezTo>
                  <a:lnTo>
                    <a:pt x="118681" y="77348"/>
                  </a:lnTo>
                  <a:lnTo>
                    <a:pt x="134112" y="77348"/>
                  </a:lnTo>
                  <a:lnTo>
                    <a:pt x="151257" y="22008"/>
                  </a:lnTo>
                  <a:lnTo>
                    <a:pt x="135160" y="22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EE118A-A263-3D81-5FE5-94001E6B2057}"/>
                </a:ext>
              </a:extLst>
            </p:cNvPr>
            <p:cNvSpPr/>
            <p:nvPr/>
          </p:nvSpPr>
          <p:spPr>
            <a:xfrm>
              <a:off x="3870769" y="2612040"/>
              <a:ext cx="54292" cy="58388"/>
            </a:xfrm>
            <a:custGeom>
              <a:avLst/>
              <a:gdLst>
                <a:gd name="connsiteX0" fmla="*/ 54197 w 54292"/>
                <a:gd name="connsiteY0" fmla="*/ 56864 h 58388"/>
                <a:gd name="connsiteX1" fmla="*/ 51530 w 54292"/>
                <a:gd name="connsiteY1" fmla="*/ 48196 h 58388"/>
                <a:gd name="connsiteX2" fmla="*/ 51530 w 54292"/>
                <a:gd name="connsiteY2" fmla="*/ 19812 h 58388"/>
                <a:gd name="connsiteX3" fmla="*/ 43148 w 54292"/>
                <a:gd name="connsiteY3" fmla="*/ 3334 h 58388"/>
                <a:gd name="connsiteX4" fmla="*/ 27241 w 54292"/>
                <a:gd name="connsiteY4" fmla="*/ 0 h 58388"/>
                <a:gd name="connsiteX5" fmla="*/ 2667 w 54292"/>
                <a:gd name="connsiteY5" fmla="*/ 18288 h 58388"/>
                <a:gd name="connsiteX6" fmla="*/ 17716 w 54292"/>
                <a:gd name="connsiteY6" fmla="*/ 18288 h 58388"/>
                <a:gd name="connsiteX7" fmla="*/ 27432 w 54292"/>
                <a:gd name="connsiteY7" fmla="*/ 11049 h 58388"/>
                <a:gd name="connsiteX8" fmla="*/ 35623 w 54292"/>
                <a:gd name="connsiteY8" fmla="*/ 17717 h 58388"/>
                <a:gd name="connsiteX9" fmla="*/ 21717 w 54292"/>
                <a:gd name="connsiteY9" fmla="*/ 24765 h 58388"/>
                <a:gd name="connsiteX10" fmla="*/ 0 w 54292"/>
                <a:gd name="connsiteY10" fmla="*/ 41624 h 58388"/>
                <a:gd name="connsiteX11" fmla="*/ 18955 w 54292"/>
                <a:gd name="connsiteY11" fmla="*/ 58388 h 58388"/>
                <a:gd name="connsiteX12" fmla="*/ 35909 w 54292"/>
                <a:gd name="connsiteY12" fmla="*/ 50197 h 58388"/>
                <a:gd name="connsiteX13" fmla="*/ 37814 w 54292"/>
                <a:gd name="connsiteY13" fmla="*/ 56960 h 58388"/>
                <a:gd name="connsiteX14" fmla="*/ 54292 w 54292"/>
                <a:gd name="connsiteY14" fmla="*/ 56960 h 58388"/>
                <a:gd name="connsiteX15" fmla="*/ 36004 w 54292"/>
                <a:gd name="connsiteY15" fmla="*/ 36957 h 58388"/>
                <a:gd name="connsiteX16" fmla="*/ 23908 w 54292"/>
                <a:gd name="connsiteY16" fmla="*/ 47530 h 58388"/>
                <a:gd name="connsiteX17" fmla="*/ 15812 w 54292"/>
                <a:gd name="connsiteY17" fmla="*/ 40958 h 58388"/>
                <a:gd name="connsiteX18" fmla="*/ 26384 w 54292"/>
                <a:gd name="connsiteY18" fmla="*/ 32861 h 58388"/>
                <a:gd name="connsiteX19" fmla="*/ 35909 w 54292"/>
                <a:gd name="connsiteY19" fmla="*/ 29718 h 58388"/>
                <a:gd name="connsiteX20" fmla="*/ 35909 w 54292"/>
                <a:gd name="connsiteY20" fmla="*/ 36862 h 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292" h="58388">
                  <a:moveTo>
                    <a:pt x="54197" y="56864"/>
                  </a:moveTo>
                  <a:cubicBezTo>
                    <a:pt x="52578" y="55436"/>
                    <a:pt x="51530" y="52578"/>
                    <a:pt x="51530" y="48196"/>
                  </a:cubicBezTo>
                  <a:lnTo>
                    <a:pt x="51530" y="19812"/>
                  </a:lnTo>
                  <a:cubicBezTo>
                    <a:pt x="51530" y="12287"/>
                    <a:pt x="48863" y="6572"/>
                    <a:pt x="43148" y="3334"/>
                  </a:cubicBezTo>
                  <a:cubicBezTo>
                    <a:pt x="39338" y="1048"/>
                    <a:pt x="34290" y="0"/>
                    <a:pt x="27241" y="0"/>
                  </a:cubicBezTo>
                  <a:cubicBezTo>
                    <a:pt x="10858" y="0"/>
                    <a:pt x="3143" y="8858"/>
                    <a:pt x="2667" y="18288"/>
                  </a:cubicBezTo>
                  <a:lnTo>
                    <a:pt x="17716" y="18288"/>
                  </a:lnTo>
                  <a:cubicBezTo>
                    <a:pt x="18097" y="13907"/>
                    <a:pt x="21146" y="11049"/>
                    <a:pt x="27432" y="11049"/>
                  </a:cubicBezTo>
                  <a:cubicBezTo>
                    <a:pt x="33052" y="11049"/>
                    <a:pt x="35623" y="13716"/>
                    <a:pt x="35623" y="17717"/>
                  </a:cubicBezTo>
                  <a:cubicBezTo>
                    <a:pt x="35623" y="21908"/>
                    <a:pt x="31528" y="23432"/>
                    <a:pt x="21717" y="24765"/>
                  </a:cubicBezTo>
                  <a:cubicBezTo>
                    <a:pt x="9620" y="26194"/>
                    <a:pt x="0" y="29337"/>
                    <a:pt x="0" y="41624"/>
                  </a:cubicBezTo>
                  <a:cubicBezTo>
                    <a:pt x="0" y="52578"/>
                    <a:pt x="8001" y="58388"/>
                    <a:pt x="18955" y="58388"/>
                  </a:cubicBezTo>
                  <a:cubicBezTo>
                    <a:pt x="27527" y="58388"/>
                    <a:pt x="32290" y="55245"/>
                    <a:pt x="35909" y="50197"/>
                  </a:cubicBezTo>
                  <a:cubicBezTo>
                    <a:pt x="36195" y="53340"/>
                    <a:pt x="36957" y="55721"/>
                    <a:pt x="37814" y="56960"/>
                  </a:cubicBezTo>
                  <a:lnTo>
                    <a:pt x="54292" y="56960"/>
                  </a:lnTo>
                  <a:close/>
                  <a:moveTo>
                    <a:pt x="36004" y="36957"/>
                  </a:moveTo>
                  <a:cubicBezTo>
                    <a:pt x="36004" y="42958"/>
                    <a:pt x="31242" y="47530"/>
                    <a:pt x="23908" y="47530"/>
                  </a:cubicBezTo>
                  <a:cubicBezTo>
                    <a:pt x="19431" y="47530"/>
                    <a:pt x="15812" y="45815"/>
                    <a:pt x="15812" y="40958"/>
                  </a:cubicBezTo>
                  <a:cubicBezTo>
                    <a:pt x="15812" y="36100"/>
                    <a:pt x="19240" y="34385"/>
                    <a:pt x="26384" y="32861"/>
                  </a:cubicBezTo>
                  <a:cubicBezTo>
                    <a:pt x="30004" y="32004"/>
                    <a:pt x="33528" y="31242"/>
                    <a:pt x="35909" y="29718"/>
                  </a:cubicBezTo>
                  <a:lnTo>
                    <a:pt x="35909" y="368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4036BC-940D-2B77-BE68-FF9E9C15270E}"/>
                </a:ext>
              </a:extLst>
            </p:cNvPr>
            <p:cNvSpPr/>
            <p:nvPr/>
          </p:nvSpPr>
          <p:spPr>
            <a:xfrm>
              <a:off x="3929062" y="2612802"/>
              <a:ext cx="34861" cy="56197"/>
            </a:xfrm>
            <a:custGeom>
              <a:avLst/>
              <a:gdLst>
                <a:gd name="connsiteX0" fmla="*/ 34862 w 34861"/>
                <a:gd name="connsiteY0" fmla="*/ 14573 h 56197"/>
                <a:gd name="connsiteX1" fmla="*/ 34862 w 34861"/>
                <a:gd name="connsiteY1" fmla="*/ 381 h 56197"/>
                <a:gd name="connsiteX2" fmla="*/ 31432 w 34861"/>
                <a:gd name="connsiteY2" fmla="*/ 0 h 56197"/>
                <a:gd name="connsiteX3" fmla="*/ 16002 w 34861"/>
                <a:gd name="connsiteY3" fmla="*/ 10763 h 56197"/>
                <a:gd name="connsiteX4" fmla="*/ 15716 w 34861"/>
                <a:gd name="connsiteY4" fmla="*/ 10763 h 56197"/>
                <a:gd name="connsiteX5" fmla="*/ 15716 w 34861"/>
                <a:gd name="connsiteY5" fmla="*/ 857 h 56197"/>
                <a:gd name="connsiteX6" fmla="*/ 0 w 34861"/>
                <a:gd name="connsiteY6" fmla="*/ 857 h 56197"/>
                <a:gd name="connsiteX7" fmla="*/ 0 w 34861"/>
                <a:gd name="connsiteY7" fmla="*/ 56198 h 56197"/>
                <a:gd name="connsiteX8" fmla="*/ 16288 w 34861"/>
                <a:gd name="connsiteY8" fmla="*/ 56198 h 56197"/>
                <a:gd name="connsiteX9" fmla="*/ 16288 w 34861"/>
                <a:gd name="connsiteY9" fmla="*/ 30480 h 56197"/>
                <a:gd name="connsiteX10" fmla="*/ 30956 w 34861"/>
                <a:gd name="connsiteY10" fmla="*/ 14288 h 56197"/>
                <a:gd name="connsiteX11" fmla="*/ 34385 w 34861"/>
                <a:gd name="connsiteY11" fmla="*/ 14573 h 56197"/>
                <a:gd name="connsiteX12" fmla="*/ 34766 w 34861"/>
                <a:gd name="connsiteY12" fmla="*/ 14573 h 5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61" h="56197">
                  <a:moveTo>
                    <a:pt x="34862" y="14573"/>
                  </a:moveTo>
                  <a:lnTo>
                    <a:pt x="34862" y="381"/>
                  </a:lnTo>
                  <a:cubicBezTo>
                    <a:pt x="34099" y="95"/>
                    <a:pt x="32956" y="0"/>
                    <a:pt x="31432" y="0"/>
                  </a:cubicBezTo>
                  <a:cubicBezTo>
                    <a:pt x="24574" y="0"/>
                    <a:pt x="19621" y="3143"/>
                    <a:pt x="16002" y="10763"/>
                  </a:cubicBezTo>
                  <a:lnTo>
                    <a:pt x="15716" y="10763"/>
                  </a:lnTo>
                  <a:lnTo>
                    <a:pt x="15716" y="857"/>
                  </a:lnTo>
                  <a:lnTo>
                    <a:pt x="0" y="857"/>
                  </a:lnTo>
                  <a:lnTo>
                    <a:pt x="0" y="56198"/>
                  </a:lnTo>
                  <a:lnTo>
                    <a:pt x="16288" y="56198"/>
                  </a:lnTo>
                  <a:lnTo>
                    <a:pt x="16288" y="30480"/>
                  </a:lnTo>
                  <a:cubicBezTo>
                    <a:pt x="16288" y="19621"/>
                    <a:pt x="22098" y="14192"/>
                    <a:pt x="30956" y="14288"/>
                  </a:cubicBezTo>
                  <a:cubicBezTo>
                    <a:pt x="32099" y="14288"/>
                    <a:pt x="33242" y="14383"/>
                    <a:pt x="34385" y="14573"/>
                  </a:cubicBezTo>
                  <a:lnTo>
                    <a:pt x="34766" y="1457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2505F5-44C2-069B-A369-A32BF2C7E4BB}"/>
                </a:ext>
              </a:extLst>
            </p:cNvPr>
            <p:cNvSpPr/>
            <p:nvPr/>
          </p:nvSpPr>
          <p:spPr>
            <a:xfrm>
              <a:off x="3963352" y="2612040"/>
              <a:ext cx="56390" cy="58578"/>
            </a:xfrm>
            <a:custGeom>
              <a:avLst/>
              <a:gdLst>
                <a:gd name="connsiteX0" fmla="*/ 29528 w 56390"/>
                <a:gd name="connsiteY0" fmla="*/ 46673 h 58578"/>
                <a:gd name="connsiteX1" fmla="*/ 16097 w 56390"/>
                <a:gd name="connsiteY1" fmla="*/ 33338 h 58578"/>
                <a:gd name="connsiteX2" fmla="*/ 56388 w 56390"/>
                <a:gd name="connsiteY2" fmla="*/ 33338 h 58578"/>
                <a:gd name="connsiteX3" fmla="*/ 47434 w 56390"/>
                <a:gd name="connsiteY3" fmla="*/ 7049 h 58578"/>
                <a:gd name="connsiteX4" fmla="*/ 28384 w 56390"/>
                <a:gd name="connsiteY4" fmla="*/ 0 h 58578"/>
                <a:gd name="connsiteX5" fmla="*/ 0 w 56390"/>
                <a:gd name="connsiteY5" fmla="*/ 29337 h 58578"/>
                <a:gd name="connsiteX6" fmla="*/ 29242 w 56390"/>
                <a:gd name="connsiteY6" fmla="*/ 58579 h 58578"/>
                <a:gd name="connsiteX7" fmla="*/ 55340 w 56390"/>
                <a:gd name="connsiteY7" fmla="*/ 41339 h 58578"/>
                <a:gd name="connsiteX8" fmla="*/ 39529 w 56390"/>
                <a:gd name="connsiteY8" fmla="*/ 41339 h 58578"/>
                <a:gd name="connsiteX9" fmla="*/ 29432 w 56390"/>
                <a:gd name="connsiteY9" fmla="*/ 46768 h 58578"/>
                <a:gd name="connsiteX10" fmla="*/ 28384 w 56390"/>
                <a:gd name="connsiteY10" fmla="*/ 11621 h 58578"/>
                <a:gd name="connsiteX11" fmla="*/ 39719 w 56390"/>
                <a:gd name="connsiteY11" fmla="*/ 24003 h 58578"/>
                <a:gd name="connsiteX12" fmla="*/ 16097 w 56390"/>
                <a:gd name="connsiteY12" fmla="*/ 24003 h 58578"/>
                <a:gd name="connsiteX13" fmla="*/ 28384 w 56390"/>
                <a:gd name="connsiteY13" fmla="*/ 11621 h 5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90" h="58578">
                  <a:moveTo>
                    <a:pt x="29528" y="46673"/>
                  </a:moveTo>
                  <a:cubicBezTo>
                    <a:pt x="21622" y="46673"/>
                    <a:pt x="17145" y="41720"/>
                    <a:pt x="16097" y="33338"/>
                  </a:cubicBezTo>
                  <a:lnTo>
                    <a:pt x="56388" y="33338"/>
                  </a:lnTo>
                  <a:cubicBezTo>
                    <a:pt x="56483" y="22384"/>
                    <a:pt x="53721" y="13049"/>
                    <a:pt x="47434" y="7049"/>
                  </a:cubicBezTo>
                  <a:cubicBezTo>
                    <a:pt x="42577" y="2572"/>
                    <a:pt x="36290" y="0"/>
                    <a:pt x="28384" y="0"/>
                  </a:cubicBezTo>
                  <a:cubicBezTo>
                    <a:pt x="11525" y="0"/>
                    <a:pt x="0" y="12668"/>
                    <a:pt x="0" y="29337"/>
                  </a:cubicBezTo>
                  <a:cubicBezTo>
                    <a:pt x="0" y="46006"/>
                    <a:pt x="11144" y="58579"/>
                    <a:pt x="29242" y="58579"/>
                  </a:cubicBezTo>
                  <a:cubicBezTo>
                    <a:pt x="43529" y="58579"/>
                    <a:pt x="52578" y="51054"/>
                    <a:pt x="55340" y="41339"/>
                  </a:cubicBezTo>
                  <a:lnTo>
                    <a:pt x="39529" y="41339"/>
                  </a:lnTo>
                  <a:cubicBezTo>
                    <a:pt x="37719" y="44767"/>
                    <a:pt x="34576" y="46768"/>
                    <a:pt x="29432" y="46768"/>
                  </a:cubicBezTo>
                  <a:moveTo>
                    <a:pt x="28384" y="11621"/>
                  </a:moveTo>
                  <a:cubicBezTo>
                    <a:pt x="34862" y="11621"/>
                    <a:pt x="39148" y="16288"/>
                    <a:pt x="39719" y="24003"/>
                  </a:cubicBezTo>
                  <a:lnTo>
                    <a:pt x="16097" y="24003"/>
                  </a:lnTo>
                  <a:cubicBezTo>
                    <a:pt x="17145" y="16383"/>
                    <a:pt x="20860" y="11621"/>
                    <a:pt x="28384" y="1162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8" name="Graphic 8">
              <a:extLst>
                <a:ext uri="{FF2B5EF4-FFF2-40B4-BE49-F238E27FC236}">
                  <a16:creationId xmlns:a16="http://schemas.microsoft.com/office/drawing/2014/main" id="{C8AE0C25-A25F-CB3F-CA07-0103407EF9C2}"/>
                </a:ext>
              </a:extLst>
            </p:cNvPr>
            <p:cNvGrpSpPr/>
            <p:nvPr/>
          </p:nvGrpSpPr>
          <p:grpSpPr>
            <a:xfrm>
              <a:off x="1929860" y="2273236"/>
              <a:ext cx="3123819" cy="589407"/>
              <a:chOff x="1929860" y="2273236"/>
              <a:chExt cx="3123819" cy="589407"/>
            </a:xfrm>
            <a:solidFill>
              <a:srgbClr val="000000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8DF0D13-DFE3-7048-8829-69EFA27C3F9E}"/>
                  </a:ext>
                </a:extLst>
              </p:cNvPr>
              <p:cNvSpPr/>
              <p:nvPr/>
            </p:nvSpPr>
            <p:spPr>
              <a:xfrm>
                <a:off x="1929860" y="2426208"/>
                <a:ext cx="408146" cy="436435"/>
              </a:xfrm>
              <a:custGeom>
                <a:avLst/>
                <a:gdLst>
                  <a:gd name="connsiteX0" fmla="*/ 95 w 408146"/>
                  <a:gd name="connsiteY0" fmla="*/ 310229 h 436435"/>
                  <a:gd name="connsiteX1" fmla="*/ 158782 w 408146"/>
                  <a:gd name="connsiteY1" fmla="*/ 179832 h 436435"/>
                  <a:gd name="connsiteX2" fmla="*/ 264033 w 408146"/>
                  <a:gd name="connsiteY2" fmla="*/ 133636 h 436435"/>
                  <a:gd name="connsiteX3" fmla="*/ 207359 w 408146"/>
                  <a:gd name="connsiteY3" fmla="*/ 89059 h 436435"/>
                  <a:gd name="connsiteX4" fmla="*/ 140113 w 408146"/>
                  <a:gd name="connsiteY4" fmla="*/ 142494 h 436435"/>
                  <a:gd name="connsiteX5" fmla="*/ 18669 w 408146"/>
                  <a:gd name="connsiteY5" fmla="*/ 142494 h 436435"/>
                  <a:gd name="connsiteX6" fmla="*/ 206502 w 408146"/>
                  <a:gd name="connsiteY6" fmla="*/ 0 h 436435"/>
                  <a:gd name="connsiteX7" fmla="*/ 340900 w 408146"/>
                  <a:gd name="connsiteY7" fmla="*/ 34004 h 436435"/>
                  <a:gd name="connsiteX8" fmla="*/ 393573 w 408146"/>
                  <a:gd name="connsiteY8" fmla="*/ 152209 h 436435"/>
                  <a:gd name="connsiteX9" fmla="*/ 393573 w 408146"/>
                  <a:gd name="connsiteY9" fmla="*/ 361093 h 436435"/>
                  <a:gd name="connsiteX10" fmla="*/ 408146 w 408146"/>
                  <a:gd name="connsiteY10" fmla="*/ 420243 h 436435"/>
                  <a:gd name="connsiteX11" fmla="*/ 408146 w 408146"/>
                  <a:gd name="connsiteY11" fmla="*/ 425958 h 436435"/>
                  <a:gd name="connsiteX12" fmla="*/ 280225 w 408146"/>
                  <a:gd name="connsiteY12" fmla="*/ 425958 h 436435"/>
                  <a:gd name="connsiteX13" fmla="*/ 266414 w 408146"/>
                  <a:gd name="connsiteY13" fmla="*/ 379762 h 436435"/>
                  <a:gd name="connsiteX14" fmla="*/ 264795 w 408146"/>
                  <a:gd name="connsiteY14" fmla="*/ 379762 h 436435"/>
                  <a:gd name="connsiteX15" fmla="*/ 141732 w 408146"/>
                  <a:gd name="connsiteY15" fmla="*/ 436436 h 436435"/>
                  <a:gd name="connsiteX16" fmla="*/ 0 w 408146"/>
                  <a:gd name="connsiteY16" fmla="*/ 310134 h 436435"/>
                  <a:gd name="connsiteX17" fmla="*/ 267271 w 408146"/>
                  <a:gd name="connsiteY17" fmla="*/ 277844 h 436435"/>
                  <a:gd name="connsiteX18" fmla="*/ 267271 w 408146"/>
                  <a:gd name="connsiteY18" fmla="*/ 228409 h 436435"/>
                  <a:gd name="connsiteX19" fmla="*/ 199263 w 408146"/>
                  <a:gd name="connsiteY19" fmla="*/ 250317 h 436435"/>
                  <a:gd name="connsiteX20" fmla="*/ 127159 w 408146"/>
                  <a:gd name="connsiteY20" fmla="*/ 306229 h 436435"/>
                  <a:gd name="connsiteX21" fmla="*/ 183833 w 408146"/>
                  <a:gd name="connsiteY21" fmla="*/ 352425 h 436435"/>
                  <a:gd name="connsiteX22" fmla="*/ 267271 w 408146"/>
                  <a:gd name="connsiteY22" fmla="*/ 277939 h 436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8146" h="436435">
                    <a:moveTo>
                      <a:pt x="95" y="310229"/>
                    </a:moveTo>
                    <a:cubicBezTo>
                      <a:pt x="95" y="218694"/>
                      <a:pt x="72962" y="191167"/>
                      <a:pt x="158782" y="179832"/>
                    </a:cubicBezTo>
                    <a:cubicBezTo>
                      <a:pt x="236506" y="170117"/>
                      <a:pt x="264033" y="162020"/>
                      <a:pt x="264033" y="133636"/>
                    </a:cubicBezTo>
                    <a:cubicBezTo>
                      <a:pt x="264033" y="106871"/>
                      <a:pt x="246983" y="89059"/>
                      <a:pt x="207359" y="89059"/>
                    </a:cubicBezTo>
                    <a:cubicBezTo>
                      <a:pt x="165259" y="89059"/>
                      <a:pt x="144209" y="107728"/>
                      <a:pt x="140113" y="142494"/>
                    </a:cubicBezTo>
                    <a:lnTo>
                      <a:pt x="18669" y="142494"/>
                    </a:lnTo>
                    <a:cubicBezTo>
                      <a:pt x="21908" y="65532"/>
                      <a:pt x="81058" y="0"/>
                      <a:pt x="206502" y="0"/>
                    </a:cubicBezTo>
                    <a:cubicBezTo>
                      <a:pt x="268891" y="0"/>
                      <a:pt x="310991" y="11335"/>
                      <a:pt x="340900" y="34004"/>
                    </a:cubicBezTo>
                    <a:cubicBezTo>
                      <a:pt x="376523" y="59912"/>
                      <a:pt x="393573" y="100393"/>
                      <a:pt x="393573" y="152209"/>
                    </a:cubicBezTo>
                    <a:lnTo>
                      <a:pt x="393573" y="361093"/>
                    </a:lnTo>
                    <a:cubicBezTo>
                      <a:pt x="393573" y="394335"/>
                      <a:pt x="396812" y="412909"/>
                      <a:pt x="408146" y="420243"/>
                    </a:cubicBezTo>
                    <a:lnTo>
                      <a:pt x="408146" y="425958"/>
                    </a:lnTo>
                    <a:lnTo>
                      <a:pt x="280225" y="425958"/>
                    </a:lnTo>
                    <a:cubicBezTo>
                      <a:pt x="273749" y="417005"/>
                      <a:pt x="269748" y="400812"/>
                      <a:pt x="266414" y="379762"/>
                    </a:cubicBezTo>
                    <a:lnTo>
                      <a:pt x="264795" y="379762"/>
                    </a:lnTo>
                    <a:cubicBezTo>
                      <a:pt x="240506" y="414623"/>
                      <a:pt x="204025" y="436436"/>
                      <a:pt x="141732" y="436436"/>
                    </a:cubicBezTo>
                    <a:cubicBezTo>
                      <a:pt x="59150" y="436436"/>
                      <a:pt x="0" y="391858"/>
                      <a:pt x="0" y="310134"/>
                    </a:cubicBezTo>
                    <a:close/>
                    <a:moveTo>
                      <a:pt x="267271" y="277844"/>
                    </a:moveTo>
                    <a:lnTo>
                      <a:pt x="267271" y="228409"/>
                    </a:lnTo>
                    <a:cubicBezTo>
                      <a:pt x="250222" y="237363"/>
                      <a:pt x="226028" y="243840"/>
                      <a:pt x="199263" y="250317"/>
                    </a:cubicBezTo>
                    <a:cubicBezTo>
                      <a:pt x="148304" y="261652"/>
                      <a:pt x="127159" y="274606"/>
                      <a:pt x="127159" y="306229"/>
                    </a:cubicBezTo>
                    <a:cubicBezTo>
                      <a:pt x="127159" y="339471"/>
                      <a:pt x="151447" y="352425"/>
                      <a:pt x="183833" y="352425"/>
                    </a:cubicBezTo>
                    <a:cubicBezTo>
                      <a:pt x="233267" y="352425"/>
                      <a:pt x="267271" y="322421"/>
                      <a:pt x="267271" y="277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DD63A5D-6FEC-9078-D37D-FEF196F857D4}"/>
                  </a:ext>
                </a:extLst>
              </p:cNvPr>
              <p:cNvSpPr/>
              <p:nvPr/>
            </p:nvSpPr>
            <p:spPr>
              <a:xfrm>
                <a:off x="2379345" y="2273236"/>
                <a:ext cx="133635" cy="578929"/>
              </a:xfrm>
              <a:custGeom>
                <a:avLst/>
                <a:gdLst>
                  <a:gd name="connsiteX0" fmla="*/ 0 w 133635"/>
                  <a:gd name="connsiteY0" fmla="*/ 0 h 578929"/>
                  <a:gd name="connsiteX1" fmla="*/ 133636 w 133635"/>
                  <a:gd name="connsiteY1" fmla="*/ 0 h 578929"/>
                  <a:gd name="connsiteX2" fmla="*/ 133636 w 133635"/>
                  <a:gd name="connsiteY2" fmla="*/ 578930 h 578929"/>
                  <a:gd name="connsiteX3" fmla="*/ 0 w 133635"/>
                  <a:gd name="connsiteY3" fmla="*/ 578930 h 578929"/>
                  <a:gd name="connsiteX4" fmla="*/ 0 w 133635"/>
                  <a:gd name="connsiteY4" fmla="*/ 0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635" h="578929">
                    <a:moveTo>
                      <a:pt x="0" y="0"/>
                    </a:moveTo>
                    <a:lnTo>
                      <a:pt x="133636" y="0"/>
                    </a:lnTo>
                    <a:lnTo>
                      <a:pt x="133636" y="578930"/>
                    </a:lnTo>
                    <a:lnTo>
                      <a:pt x="0" y="578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3783CA1-9A73-386F-22D3-510DD8CE1EBE}"/>
                  </a:ext>
                </a:extLst>
              </p:cNvPr>
              <p:cNvSpPr/>
              <p:nvPr/>
            </p:nvSpPr>
            <p:spPr>
              <a:xfrm>
                <a:off x="2568797" y="2273236"/>
                <a:ext cx="133635" cy="578929"/>
              </a:xfrm>
              <a:custGeom>
                <a:avLst/>
                <a:gdLst>
                  <a:gd name="connsiteX0" fmla="*/ 0 w 133635"/>
                  <a:gd name="connsiteY0" fmla="*/ 0 h 578929"/>
                  <a:gd name="connsiteX1" fmla="*/ 133636 w 133635"/>
                  <a:gd name="connsiteY1" fmla="*/ 0 h 578929"/>
                  <a:gd name="connsiteX2" fmla="*/ 133636 w 133635"/>
                  <a:gd name="connsiteY2" fmla="*/ 578930 h 578929"/>
                  <a:gd name="connsiteX3" fmla="*/ 0 w 133635"/>
                  <a:gd name="connsiteY3" fmla="*/ 578930 h 578929"/>
                  <a:gd name="connsiteX4" fmla="*/ 0 w 133635"/>
                  <a:gd name="connsiteY4" fmla="*/ 0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635" h="578929">
                    <a:moveTo>
                      <a:pt x="0" y="0"/>
                    </a:moveTo>
                    <a:lnTo>
                      <a:pt x="133636" y="0"/>
                    </a:lnTo>
                    <a:lnTo>
                      <a:pt x="133636" y="578930"/>
                    </a:lnTo>
                    <a:lnTo>
                      <a:pt x="0" y="578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5CDE4B7-8018-00C7-67CC-CF275DFA2ED5}"/>
                  </a:ext>
                </a:extLst>
              </p:cNvPr>
              <p:cNvSpPr/>
              <p:nvPr/>
            </p:nvSpPr>
            <p:spPr>
              <a:xfrm>
                <a:off x="2891790" y="2273236"/>
                <a:ext cx="132016" cy="578929"/>
              </a:xfrm>
              <a:custGeom>
                <a:avLst/>
                <a:gdLst>
                  <a:gd name="connsiteX0" fmla="*/ 0 w 132016"/>
                  <a:gd name="connsiteY0" fmla="*/ 0 h 578929"/>
                  <a:gd name="connsiteX1" fmla="*/ 132017 w 132016"/>
                  <a:gd name="connsiteY1" fmla="*/ 0 h 578929"/>
                  <a:gd name="connsiteX2" fmla="*/ 132017 w 132016"/>
                  <a:gd name="connsiteY2" fmla="*/ 106871 h 578929"/>
                  <a:gd name="connsiteX3" fmla="*/ 0 w 132016"/>
                  <a:gd name="connsiteY3" fmla="*/ 106871 h 578929"/>
                  <a:gd name="connsiteX4" fmla="*/ 0 w 132016"/>
                  <a:gd name="connsiteY4" fmla="*/ 0 h 578929"/>
                  <a:gd name="connsiteX5" fmla="*/ 0 w 132016"/>
                  <a:gd name="connsiteY5" fmla="*/ 164401 h 578929"/>
                  <a:gd name="connsiteX6" fmla="*/ 132017 w 132016"/>
                  <a:gd name="connsiteY6" fmla="*/ 164401 h 578929"/>
                  <a:gd name="connsiteX7" fmla="*/ 132017 w 132016"/>
                  <a:gd name="connsiteY7" fmla="*/ 578930 h 578929"/>
                  <a:gd name="connsiteX8" fmla="*/ 0 w 132016"/>
                  <a:gd name="connsiteY8" fmla="*/ 578930 h 578929"/>
                  <a:gd name="connsiteX9" fmla="*/ 0 w 132016"/>
                  <a:gd name="connsiteY9" fmla="*/ 164401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016" h="578929">
                    <a:moveTo>
                      <a:pt x="0" y="0"/>
                    </a:moveTo>
                    <a:lnTo>
                      <a:pt x="132017" y="0"/>
                    </a:lnTo>
                    <a:lnTo>
                      <a:pt x="132017" y="106871"/>
                    </a:lnTo>
                    <a:lnTo>
                      <a:pt x="0" y="106871"/>
                    </a:lnTo>
                    <a:lnTo>
                      <a:pt x="0" y="0"/>
                    </a:lnTo>
                    <a:close/>
                    <a:moveTo>
                      <a:pt x="0" y="164401"/>
                    </a:moveTo>
                    <a:lnTo>
                      <a:pt x="132017" y="164401"/>
                    </a:lnTo>
                    <a:lnTo>
                      <a:pt x="132017" y="578930"/>
                    </a:lnTo>
                    <a:lnTo>
                      <a:pt x="0" y="578930"/>
                    </a:lnTo>
                    <a:lnTo>
                      <a:pt x="0" y="16440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DB65B13-1477-4B14-A272-BF42B904306E}"/>
                  </a:ext>
                </a:extLst>
              </p:cNvPr>
              <p:cNvSpPr/>
              <p:nvPr/>
            </p:nvSpPr>
            <p:spPr>
              <a:xfrm>
                <a:off x="3078860" y="2425445"/>
                <a:ext cx="401669" cy="426720"/>
              </a:xfrm>
              <a:custGeom>
                <a:avLst/>
                <a:gdLst>
                  <a:gd name="connsiteX0" fmla="*/ 0 w 401669"/>
                  <a:gd name="connsiteY0" fmla="*/ 12192 h 426720"/>
                  <a:gd name="connsiteX1" fmla="*/ 127159 w 401669"/>
                  <a:gd name="connsiteY1" fmla="*/ 12192 h 426720"/>
                  <a:gd name="connsiteX2" fmla="*/ 127159 w 401669"/>
                  <a:gd name="connsiteY2" fmla="*/ 68866 h 426720"/>
                  <a:gd name="connsiteX3" fmla="*/ 129635 w 401669"/>
                  <a:gd name="connsiteY3" fmla="*/ 68866 h 426720"/>
                  <a:gd name="connsiteX4" fmla="*/ 257556 w 401669"/>
                  <a:gd name="connsiteY4" fmla="*/ 0 h 426720"/>
                  <a:gd name="connsiteX5" fmla="*/ 401669 w 401669"/>
                  <a:gd name="connsiteY5" fmla="*/ 157067 h 426720"/>
                  <a:gd name="connsiteX6" fmla="*/ 401669 w 401669"/>
                  <a:gd name="connsiteY6" fmla="*/ 426720 h 426720"/>
                  <a:gd name="connsiteX7" fmla="*/ 269653 w 401669"/>
                  <a:gd name="connsiteY7" fmla="*/ 426720 h 426720"/>
                  <a:gd name="connsiteX8" fmla="*/ 269653 w 401669"/>
                  <a:gd name="connsiteY8" fmla="*/ 183833 h 426720"/>
                  <a:gd name="connsiteX9" fmla="*/ 204883 w 401669"/>
                  <a:gd name="connsiteY9" fmla="*/ 110109 h 426720"/>
                  <a:gd name="connsiteX10" fmla="*/ 132017 w 401669"/>
                  <a:gd name="connsiteY10" fmla="*/ 197549 h 426720"/>
                  <a:gd name="connsiteX11" fmla="*/ 132017 w 401669"/>
                  <a:gd name="connsiteY11" fmla="*/ 426720 h 426720"/>
                  <a:gd name="connsiteX12" fmla="*/ 0 w 401669"/>
                  <a:gd name="connsiteY12" fmla="*/ 426720 h 426720"/>
                  <a:gd name="connsiteX13" fmla="*/ 0 w 401669"/>
                  <a:gd name="connsiteY13" fmla="*/ 12192 h 42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669" h="426720">
                    <a:moveTo>
                      <a:pt x="0" y="12192"/>
                    </a:moveTo>
                    <a:lnTo>
                      <a:pt x="127159" y="12192"/>
                    </a:lnTo>
                    <a:lnTo>
                      <a:pt x="127159" y="68866"/>
                    </a:lnTo>
                    <a:lnTo>
                      <a:pt x="129635" y="68866"/>
                    </a:lnTo>
                    <a:cubicBezTo>
                      <a:pt x="160401" y="24289"/>
                      <a:pt x="200120" y="0"/>
                      <a:pt x="257556" y="0"/>
                    </a:cubicBezTo>
                    <a:cubicBezTo>
                      <a:pt x="348234" y="0"/>
                      <a:pt x="401669" y="64770"/>
                      <a:pt x="401669" y="157067"/>
                    </a:cubicBezTo>
                    <a:lnTo>
                      <a:pt x="401669" y="426720"/>
                    </a:lnTo>
                    <a:lnTo>
                      <a:pt x="269653" y="426720"/>
                    </a:lnTo>
                    <a:lnTo>
                      <a:pt x="269653" y="183833"/>
                    </a:lnTo>
                    <a:cubicBezTo>
                      <a:pt x="269653" y="140113"/>
                      <a:pt x="247745" y="110109"/>
                      <a:pt x="204883" y="110109"/>
                    </a:cubicBezTo>
                    <a:cubicBezTo>
                      <a:pt x="162020" y="110109"/>
                      <a:pt x="132017" y="146590"/>
                      <a:pt x="132017" y="197549"/>
                    </a:cubicBezTo>
                    <a:lnTo>
                      <a:pt x="132017" y="426720"/>
                    </a:lnTo>
                    <a:lnTo>
                      <a:pt x="0" y="426720"/>
                    </a:lnTo>
                    <a:lnTo>
                      <a:pt x="0" y="12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BF2FD2A-D738-DE3F-16BD-4CCCA38C8BA2}"/>
                  </a:ext>
                </a:extLst>
              </p:cNvPr>
              <p:cNvSpPr/>
              <p:nvPr/>
            </p:nvSpPr>
            <p:spPr>
              <a:xfrm>
                <a:off x="4915185" y="2716149"/>
                <a:ext cx="138493" cy="136016"/>
              </a:xfrm>
              <a:custGeom>
                <a:avLst/>
                <a:gdLst>
                  <a:gd name="connsiteX0" fmla="*/ 0 w 138493"/>
                  <a:gd name="connsiteY0" fmla="*/ 0 h 136016"/>
                  <a:gd name="connsiteX1" fmla="*/ 138494 w 138493"/>
                  <a:gd name="connsiteY1" fmla="*/ 0 h 136016"/>
                  <a:gd name="connsiteX2" fmla="*/ 138494 w 138493"/>
                  <a:gd name="connsiteY2" fmla="*/ 136017 h 136016"/>
                  <a:gd name="connsiteX3" fmla="*/ 0 w 138493"/>
                  <a:gd name="connsiteY3" fmla="*/ 136017 h 136016"/>
                  <a:gd name="connsiteX4" fmla="*/ 0 w 138493"/>
                  <a:gd name="connsiteY4" fmla="*/ 0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493" h="136016">
                    <a:moveTo>
                      <a:pt x="0" y="0"/>
                    </a:moveTo>
                    <a:lnTo>
                      <a:pt x="138494" y="0"/>
                    </a:lnTo>
                    <a:lnTo>
                      <a:pt x="138494" y="136017"/>
                    </a:lnTo>
                    <a:lnTo>
                      <a:pt x="0" y="136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8A540-6AC5-628E-0438-DE0DC5F5A7A4}"/>
              </a:ext>
            </a:extLst>
          </p:cNvPr>
          <p:cNvGrpSpPr/>
          <p:nvPr userDrawn="1"/>
        </p:nvGrpSpPr>
        <p:grpSpPr>
          <a:xfrm>
            <a:off x="1279620" y="2386298"/>
            <a:ext cx="9668474" cy="1826324"/>
            <a:chOff x="1929860" y="2273236"/>
            <a:chExt cx="3123819" cy="59007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B176B80-7584-48D5-1BF5-7EB9DC688778}"/>
                </a:ext>
              </a:extLst>
            </p:cNvPr>
            <p:cNvSpPr/>
            <p:nvPr/>
          </p:nvSpPr>
          <p:spPr>
            <a:xfrm>
              <a:off x="3595497" y="2421350"/>
              <a:ext cx="1266355" cy="441959"/>
            </a:xfrm>
            <a:custGeom>
              <a:avLst/>
              <a:gdLst>
                <a:gd name="connsiteX0" fmla="*/ 1060514 w 1266355"/>
                <a:gd name="connsiteY0" fmla="*/ 348805 h 441959"/>
                <a:gd name="connsiteX1" fmla="*/ 964216 w 1266355"/>
                <a:gd name="connsiteY1" fmla="*/ 255175 h 441959"/>
                <a:gd name="connsiteX2" fmla="*/ 963930 w 1266355"/>
                <a:gd name="connsiteY2" fmla="*/ 252984 h 441959"/>
                <a:gd name="connsiteX3" fmla="*/ 1266349 w 1266355"/>
                <a:gd name="connsiteY3" fmla="*/ 252984 h 441959"/>
                <a:gd name="connsiteX4" fmla="*/ 1193101 w 1266355"/>
                <a:gd name="connsiteY4" fmla="*/ 52006 h 441959"/>
                <a:gd name="connsiteX5" fmla="*/ 1050798 w 1266355"/>
                <a:gd name="connsiteY5" fmla="*/ 0 h 441959"/>
                <a:gd name="connsiteX6" fmla="*/ 839819 w 1266355"/>
                <a:gd name="connsiteY6" fmla="*/ 181165 h 441959"/>
                <a:gd name="connsiteX7" fmla="*/ 839819 w 1266355"/>
                <a:gd name="connsiteY7" fmla="*/ 157353 h 441959"/>
                <a:gd name="connsiteX8" fmla="*/ 696754 w 1266355"/>
                <a:gd name="connsiteY8" fmla="*/ 95 h 441959"/>
                <a:gd name="connsiteX9" fmla="*/ 567023 w 1266355"/>
                <a:gd name="connsiteY9" fmla="*/ 69913 h 441959"/>
                <a:gd name="connsiteX10" fmla="*/ 564547 w 1266355"/>
                <a:gd name="connsiteY10" fmla="*/ 69913 h 441959"/>
                <a:gd name="connsiteX11" fmla="*/ 564547 w 1266355"/>
                <a:gd name="connsiteY11" fmla="*/ 12478 h 441959"/>
                <a:gd name="connsiteX12" fmla="*/ 438721 w 1266355"/>
                <a:gd name="connsiteY12" fmla="*/ 12478 h 441959"/>
                <a:gd name="connsiteX13" fmla="*/ 438721 w 1266355"/>
                <a:gd name="connsiteY13" fmla="*/ 185547 h 441959"/>
                <a:gd name="connsiteX14" fmla="*/ 220789 w 1266355"/>
                <a:gd name="connsiteY14" fmla="*/ 381 h 441959"/>
                <a:gd name="connsiteX15" fmla="*/ 0 w 1266355"/>
                <a:gd name="connsiteY15" fmla="*/ 221170 h 441959"/>
                <a:gd name="connsiteX16" fmla="*/ 220789 w 1266355"/>
                <a:gd name="connsiteY16" fmla="*/ 441960 h 441959"/>
                <a:gd name="connsiteX17" fmla="*/ 438721 w 1266355"/>
                <a:gd name="connsiteY17" fmla="*/ 256794 h 441959"/>
                <a:gd name="connsiteX18" fmla="*/ 438721 w 1266355"/>
                <a:gd name="connsiteY18" fmla="*/ 428816 h 441959"/>
                <a:gd name="connsiteX19" fmla="*/ 567499 w 1266355"/>
                <a:gd name="connsiteY19" fmla="*/ 428816 h 441959"/>
                <a:gd name="connsiteX20" fmla="*/ 567499 w 1266355"/>
                <a:gd name="connsiteY20" fmla="*/ 198501 h 441959"/>
                <a:gd name="connsiteX21" fmla="*/ 643318 w 1266355"/>
                <a:gd name="connsiteY21" fmla="*/ 107918 h 441959"/>
                <a:gd name="connsiteX22" fmla="*/ 710946 w 1266355"/>
                <a:gd name="connsiteY22" fmla="*/ 184594 h 441959"/>
                <a:gd name="connsiteX23" fmla="*/ 710946 w 1266355"/>
                <a:gd name="connsiteY23" fmla="*/ 428911 h 441959"/>
                <a:gd name="connsiteX24" fmla="*/ 839724 w 1266355"/>
                <a:gd name="connsiteY24" fmla="*/ 428911 h 441959"/>
                <a:gd name="connsiteX25" fmla="*/ 839724 w 1266355"/>
                <a:gd name="connsiteY25" fmla="*/ 259842 h 441959"/>
                <a:gd name="connsiteX26" fmla="*/ 1058989 w 1266355"/>
                <a:gd name="connsiteY26" fmla="*/ 441198 h 441959"/>
                <a:gd name="connsiteX27" fmla="*/ 1189196 w 1266355"/>
                <a:gd name="connsiteY27" fmla="*/ 403003 h 441959"/>
                <a:gd name="connsiteX28" fmla="*/ 1258443 w 1266355"/>
                <a:gd name="connsiteY28" fmla="*/ 307181 h 441959"/>
                <a:gd name="connsiteX29" fmla="*/ 1131665 w 1266355"/>
                <a:gd name="connsiteY29" fmla="*/ 307181 h 441959"/>
                <a:gd name="connsiteX30" fmla="*/ 1060609 w 1266355"/>
                <a:gd name="connsiteY30" fmla="*/ 348996 h 441959"/>
                <a:gd name="connsiteX31" fmla="*/ 1053179 w 1266355"/>
                <a:gd name="connsiteY31" fmla="*/ 91440 h 441959"/>
                <a:gd name="connsiteX32" fmla="*/ 1134427 w 1266355"/>
                <a:gd name="connsiteY32" fmla="*/ 173355 h 441959"/>
                <a:gd name="connsiteX33" fmla="*/ 965359 w 1266355"/>
                <a:gd name="connsiteY33" fmla="*/ 173355 h 441959"/>
                <a:gd name="connsiteX34" fmla="*/ 1053084 w 1266355"/>
                <a:gd name="connsiteY34" fmla="*/ 91440 h 44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6355" h="441959">
                  <a:moveTo>
                    <a:pt x="1060514" y="348805"/>
                  </a:moveTo>
                  <a:cubicBezTo>
                    <a:pt x="1007173" y="348805"/>
                    <a:pt x="972979" y="315563"/>
                    <a:pt x="964216" y="255175"/>
                  </a:cubicBezTo>
                  <a:lnTo>
                    <a:pt x="963930" y="252984"/>
                  </a:lnTo>
                  <a:lnTo>
                    <a:pt x="1266349" y="252984"/>
                  </a:lnTo>
                  <a:cubicBezTo>
                    <a:pt x="1266825" y="167068"/>
                    <a:pt x="1240822" y="95726"/>
                    <a:pt x="1193101" y="52006"/>
                  </a:cubicBezTo>
                  <a:cubicBezTo>
                    <a:pt x="1155097" y="17526"/>
                    <a:pt x="1107281" y="0"/>
                    <a:pt x="1050798" y="0"/>
                  </a:cubicBezTo>
                  <a:cubicBezTo>
                    <a:pt x="939737" y="0"/>
                    <a:pt x="856012" y="74200"/>
                    <a:pt x="839819" y="181165"/>
                  </a:cubicBezTo>
                  <a:lnTo>
                    <a:pt x="839819" y="157353"/>
                  </a:lnTo>
                  <a:cubicBezTo>
                    <a:pt x="839819" y="61817"/>
                    <a:pt x="784384" y="95"/>
                    <a:pt x="696754" y="95"/>
                  </a:cubicBezTo>
                  <a:cubicBezTo>
                    <a:pt x="638461" y="95"/>
                    <a:pt x="598265" y="24670"/>
                    <a:pt x="567023" y="69913"/>
                  </a:cubicBezTo>
                  <a:lnTo>
                    <a:pt x="564547" y="69913"/>
                  </a:lnTo>
                  <a:lnTo>
                    <a:pt x="564547" y="12478"/>
                  </a:lnTo>
                  <a:lnTo>
                    <a:pt x="438721" y="12478"/>
                  </a:lnTo>
                  <a:lnTo>
                    <a:pt x="438721" y="185547"/>
                  </a:lnTo>
                  <a:cubicBezTo>
                    <a:pt x="421576" y="80677"/>
                    <a:pt x="330422" y="381"/>
                    <a:pt x="220789" y="381"/>
                  </a:cubicBezTo>
                  <a:cubicBezTo>
                    <a:pt x="99060" y="381"/>
                    <a:pt x="0" y="99441"/>
                    <a:pt x="0" y="221170"/>
                  </a:cubicBezTo>
                  <a:cubicBezTo>
                    <a:pt x="0" y="342900"/>
                    <a:pt x="99060" y="441960"/>
                    <a:pt x="220789" y="441960"/>
                  </a:cubicBezTo>
                  <a:cubicBezTo>
                    <a:pt x="330422" y="441960"/>
                    <a:pt x="421576" y="361664"/>
                    <a:pt x="438721" y="256794"/>
                  </a:cubicBezTo>
                  <a:lnTo>
                    <a:pt x="438721" y="428816"/>
                  </a:lnTo>
                  <a:lnTo>
                    <a:pt x="567499" y="428816"/>
                  </a:lnTo>
                  <a:lnTo>
                    <a:pt x="567499" y="198501"/>
                  </a:lnTo>
                  <a:cubicBezTo>
                    <a:pt x="567499" y="145161"/>
                    <a:pt x="598646" y="107918"/>
                    <a:pt x="643318" y="107918"/>
                  </a:cubicBezTo>
                  <a:cubicBezTo>
                    <a:pt x="685705" y="107918"/>
                    <a:pt x="710946" y="136588"/>
                    <a:pt x="710946" y="184594"/>
                  </a:cubicBezTo>
                  <a:lnTo>
                    <a:pt x="710946" y="428911"/>
                  </a:lnTo>
                  <a:lnTo>
                    <a:pt x="839724" y="428911"/>
                  </a:lnTo>
                  <a:lnTo>
                    <a:pt x="839724" y="259842"/>
                  </a:lnTo>
                  <a:cubicBezTo>
                    <a:pt x="856012" y="369856"/>
                    <a:pt x="939927" y="441198"/>
                    <a:pt x="1058989" y="441198"/>
                  </a:cubicBezTo>
                  <a:cubicBezTo>
                    <a:pt x="1109758" y="441198"/>
                    <a:pt x="1152334" y="428720"/>
                    <a:pt x="1189196" y="403003"/>
                  </a:cubicBezTo>
                  <a:cubicBezTo>
                    <a:pt x="1224248" y="378904"/>
                    <a:pt x="1248727" y="344900"/>
                    <a:pt x="1258443" y="307181"/>
                  </a:cubicBezTo>
                  <a:lnTo>
                    <a:pt x="1131665" y="307181"/>
                  </a:lnTo>
                  <a:cubicBezTo>
                    <a:pt x="1119188" y="334613"/>
                    <a:pt x="1094613" y="348996"/>
                    <a:pt x="1060609" y="348996"/>
                  </a:cubicBezTo>
                  <a:moveTo>
                    <a:pt x="1053179" y="91440"/>
                  </a:moveTo>
                  <a:cubicBezTo>
                    <a:pt x="1097089" y="91440"/>
                    <a:pt x="1128808" y="123539"/>
                    <a:pt x="1134427" y="173355"/>
                  </a:cubicBezTo>
                  <a:lnTo>
                    <a:pt x="965359" y="173355"/>
                  </a:lnTo>
                  <a:cubicBezTo>
                    <a:pt x="975741" y="119063"/>
                    <a:pt x="1005173" y="91440"/>
                    <a:pt x="1053084" y="9144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A4D29D-5435-8C0D-B51C-51835EFA91F6}"/>
                </a:ext>
              </a:extLst>
            </p:cNvPr>
            <p:cNvSpPr/>
            <p:nvPr/>
          </p:nvSpPr>
          <p:spPr>
            <a:xfrm>
              <a:off x="3613784" y="2612136"/>
              <a:ext cx="51434" cy="58673"/>
            </a:xfrm>
            <a:custGeom>
              <a:avLst/>
              <a:gdLst>
                <a:gd name="connsiteX0" fmla="*/ 30385 w 51434"/>
                <a:gd name="connsiteY0" fmla="*/ 22098 h 58673"/>
                <a:gd name="connsiteX1" fmla="*/ 16764 w 51434"/>
                <a:gd name="connsiteY1" fmla="*/ 16002 h 58673"/>
                <a:gd name="connsiteX2" fmla="*/ 24955 w 51434"/>
                <a:gd name="connsiteY2" fmla="*/ 10382 h 58673"/>
                <a:gd name="connsiteX3" fmla="*/ 34290 w 51434"/>
                <a:gd name="connsiteY3" fmla="*/ 16288 h 58673"/>
                <a:gd name="connsiteX4" fmla="*/ 49435 w 51434"/>
                <a:gd name="connsiteY4" fmla="*/ 16288 h 58673"/>
                <a:gd name="connsiteX5" fmla="*/ 24860 w 51434"/>
                <a:gd name="connsiteY5" fmla="*/ 0 h 58673"/>
                <a:gd name="connsiteX6" fmla="*/ 1619 w 51434"/>
                <a:gd name="connsiteY6" fmla="*/ 17240 h 58673"/>
                <a:gd name="connsiteX7" fmla="*/ 21431 w 51434"/>
                <a:gd name="connsiteY7" fmla="*/ 34480 h 58673"/>
                <a:gd name="connsiteX8" fmla="*/ 35719 w 51434"/>
                <a:gd name="connsiteY8" fmla="*/ 41529 h 58673"/>
                <a:gd name="connsiteX9" fmla="*/ 26575 w 51434"/>
                <a:gd name="connsiteY9" fmla="*/ 47911 h 58673"/>
                <a:gd name="connsiteX10" fmla="*/ 15335 w 51434"/>
                <a:gd name="connsiteY10" fmla="*/ 39814 h 58673"/>
                <a:gd name="connsiteX11" fmla="*/ 0 w 51434"/>
                <a:gd name="connsiteY11" fmla="*/ 39814 h 58673"/>
                <a:gd name="connsiteX12" fmla="*/ 26479 w 51434"/>
                <a:gd name="connsiteY12" fmla="*/ 58674 h 58673"/>
                <a:gd name="connsiteX13" fmla="*/ 51435 w 51434"/>
                <a:gd name="connsiteY13" fmla="*/ 40481 h 58673"/>
                <a:gd name="connsiteX14" fmla="*/ 30289 w 51434"/>
                <a:gd name="connsiteY14" fmla="*/ 22193 h 5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434" h="58673">
                  <a:moveTo>
                    <a:pt x="30385" y="22098"/>
                  </a:moveTo>
                  <a:cubicBezTo>
                    <a:pt x="22765" y="20764"/>
                    <a:pt x="16764" y="20098"/>
                    <a:pt x="16764" y="16002"/>
                  </a:cubicBezTo>
                  <a:cubicBezTo>
                    <a:pt x="16764" y="12478"/>
                    <a:pt x="20003" y="10382"/>
                    <a:pt x="24955" y="10382"/>
                  </a:cubicBezTo>
                  <a:cubicBezTo>
                    <a:pt x="29909" y="10382"/>
                    <a:pt x="33242" y="12382"/>
                    <a:pt x="34290" y="16288"/>
                  </a:cubicBezTo>
                  <a:lnTo>
                    <a:pt x="49435" y="16288"/>
                  </a:lnTo>
                  <a:cubicBezTo>
                    <a:pt x="48006" y="6667"/>
                    <a:pt x="40291" y="0"/>
                    <a:pt x="24860" y="0"/>
                  </a:cubicBezTo>
                  <a:cubicBezTo>
                    <a:pt x="11906" y="0"/>
                    <a:pt x="1619" y="5905"/>
                    <a:pt x="1619" y="17240"/>
                  </a:cubicBezTo>
                  <a:cubicBezTo>
                    <a:pt x="1619" y="30099"/>
                    <a:pt x="11621" y="32575"/>
                    <a:pt x="21431" y="34480"/>
                  </a:cubicBezTo>
                  <a:cubicBezTo>
                    <a:pt x="29146" y="35909"/>
                    <a:pt x="35719" y="36576"/>
                    <a:pt x="35719" y="41529"/>
                  </a:cubicBezTo>
                  <a:cubicBezTo>
                    <a:pt x="35719" y="45529"/>
                    <a:pt x="32385" y="47911"/>
                    <a:pt x="26575" y="47911"/>
                  </a:cubicBezTo>
                  <a:cubicBezTo>
                    <a:pt x="20193" y="47911"/>
                    <a:pt x="16288" y="44958"/>
                    <a:pt x="15335" y="39814"/>
                  </a:cubicBezTo>
                  <a:lnTo>
                    <a:pt x="0" y="39814"/>
                  </a:lnTo>
                  <a:cubicBezTo>
                    <a:pt x="857" y="50959"/>
                    <a:pt x="10478" y="58674"/>
                    <a:pt x="26479" y="58674"/>
                  </a:cubicBezTo>
                  <a:cubicBezTo>
                    <a:pt x="40862" y="58674"/>
                    <a:pt x="51435" y="52483"/>
                    <a:pt x="51435" y="40481"/>
                  </a:cubicBezTo>
                  <a:cubicBezTo>
                    <a:pt x="51435" y="26575"/>
                    <a:pt x="40196" y="23908"/>
                    <a:pt x="30289" y="2219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94B348F-C105-7FA5-32EE-9C05F06F0B29}"/>
                </a:ext>
              </a:extLst>
            </p:cNvPr>
            <p:cNvSpPr/>
            <p:nvPr/>
          </p:nvSpPr>
          <p:spPr>
            <a:xfrm>
              <a:off x="3666553" y="2612040"/>
              <a:ext cx="58483" cy="58674"/>
            </a:xfrm>
            <a:custGeom>
              <a:avLst/>
              <a:gdLst>
                <a:gd name="connsiteX0" fmla="*/ 29337 w 58483"/>
                <a:gd name="connsiteY0" fmla="*/ 0 h 58674"/>
                <a:gd name="connsiteX1" fmla="*/ 0 w 58483"/>
                <a:gd name="connsiteY1" fmla="*/ 29337 h 58674"/>
                <a:gd name="connsiteX2" fmla="*/ 29337 w 58483"/>
                <a:gd name="connsiteY2" fmla="*/ 58674 h 58674"/>
                <a:gd name="connsiteX3" fmla="*/ 58483 w 58483"/>
                <a:gd name="connsiteY3" fmla="*/ 29337 h 58674"/>
                <a:gd name="connsiteX4" fmla="*/ 29337 w 58483"/>
                <a:gd name="connsiteY4" fmla="*/ 0 h 58674"/>
                <a:gd name="connsiteX5" fmla="*/ 29242 w 58483"/>
                <a:gd name="connsiteY5" fmla="*/ 46768 h 58674"/>
                <a:gd name="connsiteX6" fmla="*/ 16573 w 58483"/>
                <a:gd name="connsiteY6" fmla="*/ 29337 h 58674"/>
                <a:gd name="connsiteX7" fmla="*/ 29242 w 58483"/>
                <a:gd name="connsiteY7" fmla="*/ 11621 h 58674"/>
                <a:gd name="connsiteX8" fmla="*/ 41910 w 58483"/>
                <a:gd name="connsiteY8" fmla="*/ 29337 h 58674"/>
                <a:gd name="connsiteX9" fmla="*/ 29242 w 58483"/>
                <a:gd name="connsiteY9" fmla="*/ 46768 h 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83" h="58674">
                  <a:moveTo>
                    <a:pt x="29337" y="0"/>
                  </a:moveTo>
                  <a:cubicBezTo>
                    <a:pt x="11621" y="0"/>
                    <a:pt x="0" y="12668"/>
                    <a:pt x="0" y="29337"/>
                  </a:cubicBezTo>
                  <a:cubicBezTo>
                    <a:pt x="0" y="46006"/>
                    <a:pt x="11621" y="58674"/>
                    <a:pt x="29337" y="58674"/>
                  </a:cubicBezTo>
                  <a:cubicBezTo>
                    <a:pt x="47054" y="58674"/>
                    <a:pt x="58483" y="45911"/>
                    <a:pt x="58483" y="29337"/>
                  </a:cubicBezTo>
                  <a:cubicBezTo>
                    <a:pt x="58483" y="12764"/>
                    <a:pt x="46958" y="0"/>
                    <a:pt x="29337" y="0"/>
                  </a:cubicBezTo>
                  <a:moveTo>
                    <a:pt x="29242" y="46768"/>
                  </a:moveTo>
                  <a:cubicBezTo>
                    <a:pt x="20955" y="46768"/>
                    <a:pt x="16573" y="39719"/>
                    <a:pt x="16573" y="29337"/>
                  </a:cubicBezTo>
                  <a:cubicBezTo>
                    <a:pt x="16573" y="18955"/>
                    <a:pt x="20955" y="11621"/>
                    <a:pt x="29242" y="11621"/>
                  </a:cubicBezTo>
                  <a:cubicBezTo>
                    <a:pt x="37529" y="11621"/>
                    <a:pt x="41910" y="18764"/>
                    <a:pt x="41910" y="29337"/>
                  </a:cubicBezTo>
                  <a:cubicBezTo>
                    <a:pt x="41910" y="39910"/>
                    <a:pt x="37338" y="46768"/>
                    <a:pt x="29242" y="467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CABC91-3BF6-845A-28D3-12577F0E7B8C}"/>
                </a:ext>
              </a:extLst>
            </p:cNvPr>
            <p:cNvSpPr/>
            <p:nvPr/>
          </p:nvSpPr>
          <p:spPr>
            <a:xfrm>
              <a:off x="3723036" y="2591556"/>
              <a:ext cx="151257" cy="78014"/>
            </a:xfrm>
            <a:custGeom>
              <a:avLst/>
              <a:gdLst>
                <a:gd name="connsiteX0" fmla="*/ 135255 w 151257"/>
                <a:gd name="connsiteY0" fmla="*/ 22008 h 78014"/>
                <a:gd name="connsiteX1" fmla="*/ 129350 w 151257"/>
                <a:gd name="connsiteY1" fmla="*/ 43534 h 78014"/>
                <a:gd name="connsiteX2" fmla="*/ 126016 w 151257"/>
                <a:gd name="connsiteY2" fmla="*/ 60775 h 78014"/>
                <a:gd name="connsiteX3" fmla="*/ 125825 w 151257"/>
                <a:gd name="connsiteY3" fmla="*/ 60775 h 78014"/>
                <a:gd name="connsiteX4" fmla="*/ 122206 w 151257"/>
                <a:gd name="connsiteY4" fmla="*/ 43344 h 78014"/>
                <a:gd name="connsiteX5" fmla="*/ 116396 w 151257"/>
                <a:gd name="connsiteY5" fmla="*/ 22008 h 78014"/>
                <a:gd name="connsiteX6" fmla="*/ 102584 w 151257"/>
                <a:gd name="connsiteY6" fmla="*/ 22008 h 78014"/>
                <a:gd name="connsiteX7" fmla="*/ 96964 w 151257"/>
                <a:gd name="connsiteY7" fmla="*/ 43344 h 78014"/>
                <a:gd name="connsiteX8" fmla="*/ 93440 w 151257"/>
                <a:gd name="connsiteY8" fmla="*/ 60679 h 78014"/>
                <a:gd name="connsiteX9" fmla="*/ 93250 w 151257"/>
                <a:gd name="connsiteY9" fmla="*/ 60679 h 78014"/>
                <a:gd name="connsiteX10" fmla="*/ 90011 w 151257"/>
                <a:gd name="connsiteY10" fmla="*/ 43534 h 78014"/>
                <a:gd name="connsiteX11" fmla="*/ 84201 w 151257"/>
                <a:gd name="connsiteY11" fmla="*/ 22008 h 78014"/>
                <a:gd name="connsiteX12" fmla="*/ 59436 w 151257"/>
                <a:gd name="connsiteY12" fmla="*/ 22008 h 78014"/>
                <a:gd name="connsiteX13" fmla="*/ 59436 w 151257"/>
                <a:gd name="connsiteY13" fmla="*/ 4291 h 78014"/>
                <a:gd name="connsiteX14" fmla="*/ 43434 w 151257"/>
                <a:gd name="connsiteY14" fmla="*/ 4291 h 78014"/>
                <a:gd name="connsiteX15" fmla="*/ 43434 w 151257"/>
                <a:gd name="connsiteY15" fmla="*/ 22008 h 78014"/>
                <a:gd name="connsiteX16" fmla="*/ 24670 w 151257"/>
                <a:gd name="connsiteY16" fmla="*/ 22008 h 78014"/>
                <a:gd name="connsiteX17" fmla="*/ 24670 w 151257"/>
                <a:gd name="connsiteY17" fmla="*/ 18484 h 78014"/>
                <a:gd name="connsiteX18" fmla="*/ 36195 w 151257"/>
                <a:gd name="connsiteY18" fmla="*/ 12007 h 78014"/>
                <a:gd name="connsiteX19" fmla="*/ 36195 w 151257"/>
                <a:gd name="connsiteY19" fmla="*/ 386 h 78014"/>
                <a:gd name="connsiteX20" fmla="*/ 29432 w 151257"/>
                <a:gd name="connsiteY20" fmla="*/ 5 h 78014"/>
                <a:gd name="connsiteX21" fmla="*/ 12954 w 151257"/>
                <a:gd name="connsiteY21" fmla="*/ 4386 h 78014"/>
                <a:gd name="connsiteX22" fmla="*/ 8287 w 151257"/>
                <a:gd name="connsiteY22" fmla="*/ 17340 h 78014"/>
                <a:gd name="connsiteX23" fmla="*/ 8287 w 151257"/>
                <a:gd name="connsiteY23" fmla="*/ 22008 h 78014"/>
                <a:gd name="connsiteX24" fmla="*/ 0 w 151257"/>
                <a:gd name="connsiteY24" fmla="*/ 22008 h 78014"/>
                <a:gd name="connsiteX25" fmla="*/ 0 w 151257"/>
                <a:gd name="connsiteY25" fmla="*/ 33438 h 78014"/>
                <a:gd name="connsiteX26" fmla="*/ 8287 w 151257"/>
                <a:gd name="connsiteY26" fmla="*/ 33438 h 78014"/>
                <a:gd name="connsiteX27" fmla="*/ 8287 w 151257"/>
                <a:gd name="connsiteY27" fmla="*/ 77348 h 78014"/>
                <a:gd name="connsiteX28" fmla="*/ 24575 w 151257"/>
                <a:gd name="connsiteY28" fmla="*/ 77348 h 78014"/>
                <a:gd name="connsiteX29" fmla="*/ 24575 w 151257"/>
                <a:gd name="connsiteY29" fmla="*/ 33438 h 78014"/>
                <a:gd name="connsiteX30" fmla="*/ 43339 w 151257"/>
                <a:gd name="connsiteY30" fmla="*/ 33438 h 78014"/>
                <a:gd name="connsiteX31" fmla="*/ 43339 w 151257"/>
                <a:gd name="connsiteY31" fmla="*/ 63442 h 78014"/>
                <a:gd name="connsiteX32" fmla="*/ 60579 w 151257"/>
                <a:gd name="connsiteY32" fmla="*/ 78015 h 78014"/>
                <a:gd name="connsiteX33" fmla="*/ 70009 w 151257"/>
                <a:gd name="connsiteY33" fmla="*/ 77157 h 78014"/>
                <a:gd name="connsiteX34" fmla="*/ 70009 w 151257"/>
                <a:gd name="connsiteY34" fmla="*/ 64965 h 78014"/>
                <a:gd name="connsiteX35" fmla="*/ 69152 w 151257"/>
                <a:gd name="connsiteY35" fmla="*/ 64965 h 78014"/>
                <a:gd name="connsiteX36" fmla="*/ 65437 w 151257"/>
                <a:gd name="connsiteY36" fmla="*/ 65156 h 78014"/>
                <a:gd name="connsiteX37" fmla="*/ 59341 w 151257"/>
                <a:gd name="connsiteY37" fmla="*/ 59822 h 78014"/>
                <a:gd name="connsiteX38" fmla="*/ 59341 w 151257"/>
                <a:gd name="connsiteY38" fmla="*/ 33438 h 78014"/>
                <a:gd name="connsiteX39" fmla="*/ 70961 w 151257"/>
                <a:gd name="connsiteY39" fmla="*/ 33438 h 78014"/>
                <a:gd name="connsiteX40" fmla="*/ 84487 w 151257"/>
                <a:gd name="connsiteY40" fmla="*/ 77348 h 78014"/>
                <a:gd name="connsiteX41" fmla="*/ 99631 w 151257"/>
                <a:gd name="connsiteY41" fmla="*/ 77348 h 78014"/>
                <a:gd name="connsiteX42" fmla="*/ 105632 w 151257"/>
                <a:gd name="connsiteY42" fmla="*/ 54774 h 78014"/>
                <a:gd name="connsiteX43" fmla="*/ 109252 w 151257"/>
                <a:gd name="connsiteY43" fmla="*/ 37819 h 78014"/>
                <a:gd name="connsiteX44" fmla="*/ 109442 w 151257"/>
                <a:gd name="connsiteY44" fmla="*/ 37819 h 78014"/>
                <a:gd name="connsiteX45" fmla="*/ 112871 w 151257"/>
                <a:gd name="connsiteY45" fmla="*/ 54774 h 78014"/>
                <a:gd name="connsiteX46" fmla="*/ 118681 w 151257"/>
                <a:gd name="connsiteY46" fmla="*/ 77348 h 78014"/>
                <a:gd name="connsiteX47" fmla="*/ 134112 w 151257"/>
                <a:gd name="connsiteY47" fmla="*/ 77348 h 78014"/>
                <a:gd name="connsiteX48" fmla="*/ 151257 w 151257"/>
                <a:gd name="connsiteY48" fmla="*/ 22008 h 78014"/>
                <a:gd name="connsiteX49" fmla="*/ 135160 w 151257"/>
                <a:gd name="connsiteY49" fmla="*/ 22008 h 7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1257" h="78014">
                  <a:moveTo>
                    <a:pt x="135255" y="22008"/>
                  </a:moveTo>
                  <a:lnTo>
                    <a:pt x="129350" y="43534"/>
                  </a:lnTo>
                  <a:cubicBezTo>
                    <a:pt x="127445" y="50202"/>
                    <a:pt x="126016" y="60775"/>
                    <a:pt x="126016" y="60775"/>
                  </a:cubicBezTo>
                  <a:lnTo>
                    <a:pt x="125825" y="60775"/>
                  </a:lnTo>
                  <a:cubicBezTo>
                    <a:pt x="125825" y="60775"/>
                    <a:pt x="124016" y="49916"/>
                    <a:pt x="122206" y="43344"/>
                  </a:cubicBezTo>
                  <a:lnTo>
                    <a:pt x="116396" y="22008"/>
                  </a:lnTo>
                  <a:lnTo>
                    <a:pt x="102584" y="22008"/>
                  </a:lnTo>
                  <a:lnTo>
                    <a:pt x="96964" y="43344"/>
                  </a:lnTo>
                  <a:cubicBezTo>
                    <a:pt x="95250" y="50011"/>
                    <a:pt x="93440" y="60679"/>
                    <a:pt x="93440" y="60679"/>
                  </a:cubicBezTo>
                  <a:lnTo>
                    <a:pt x="93250" y="60679"/>
                  </a:lnTo>
                  <a:cubicBezTo>
                    <a:pt x="93250" y="60679"/>
                    <a:pt x="91821" y="50107"/>
                    <a:pt x="90011" y="43534"/>
                  </a:cubicBezTo>
                  <a:lnTo>
                    <a:pt x="84201" y="22008"/>
                  </a:lnTo>
                  <a:lnTo>
                    <a:pt x="59436" y="22008"/>
                  </a:lnTo>
                  <a:lnTo>
                    <a:pt x="59436" y="4291"/>
                  </a:lnTo>
                  <a:lnTo>
                    <a:pt x="43434" y="4291"/>
                  </a:lnTo>
                  <a:lnTo>
                    <a:pt x="43434" y="22008"/>
                  </a:lnTo>
                  <a:lnTo>
                    <a:pt x="24670" y="22008"/>
                  </a:lnTo>
                  <a:lnTo>
                    <a:pt x="24670" y="18484"/>
                  </a:lnTo>
                  <a:cubicBezTo>
                    <a:pt x="24670" y="12292"/>
                    <a:pt x="28004" y="11721"/>
                    <a:pt x="36195" y="12007"/>
                  </a:cubicBezTo>
                  <a:lnTo>
                    <a:pt x="36195" y="386"/>
                  </a:lnTo>
                  <a:cubicBezTo>
                    <a:pt x="33909" y="100"/>
                    <a:pt x="31623" y="5"/>
                    <a:pt x="29432" y="5"/>
                  </a:cubicBezTo>
                  <a:cubicBezTo>
                    <a:pt x="22384" y="-90"/>
                    <a:pt x="16669" y="1148"/>
                    <a:pt x="12954" y="4386"/>
                  </a:cubicBezTo>
                  <a:cubicBezTo>
                    <a:pt x="9716" y="7339"/>
                    <a:pt x="8287" y="11435"/>
                    <a:pt x="8287" y="17340"/>
                  </a:cubicBezTo>
                  <a:lnTo>
                    <a:pt x="8287" y="22008"/>
                  </a:lnTo>
                  <a:lnTo>
                    <a:pt x="0" y="22008"/>
                  </a:lnTo>
                  <a:lnTo>
                    <a:pt x="0" y="33438"/>
                  </a:lnTo>
                  <a:lnTo>
                    <a:pt x="8287" y="33438"/>
                  </a:lnTo>
                  <a:lnTo>
                    <a:pt x="8287" y="77348"/>
                  </a:lnTo>
                  <a:lnTo>
                    <a:pt x="24575" y="77348"/>
                  </a:lnTo>
                  <a:lnTo>
                    <a:pt x="24575" y="33438"/>
                  </a:lnTo>
                  <a:lnTo>
                    <a:pt x="43339" y="33438"/>
                  </a:lnTo>
                  <a:lnTo>
                    <a:pt x="43339" y="63442"/>
                  </a:lnTo>
                  <a:cubicBezTo>
                    <a:pt x="43339" y="74681"/>
                    <a:pt x="50292" y="78015"/>
                    <a:pt x="60579" y="78015"/>
                  </a:cubicBezTo>
                  <a:cubicBezTo>
                    <a:pt x="64961" y="78015"/>
                    <a:pt x="68294" y="77539"/>
                    <a:pt x="70009" y="77157"/>
                  </a:cubicBezTo>
                  <a:lnTo>
                    <a:pt x="70009" y="64965"/>
                  </a:lnTo>
                  <a:lnTo>
                    <a:pt x="69152" y="64965"/>
                  </a:lnTo>
                  <a:cubicBezTo>
                    <a:pt x="68104" y="65061"/>
                    <a:pt x="66485" y="65156"/>
                    <a:pt x="65437" y="65156"/>
                  </a:cubicBezTo>
                  <a:cubicBezTo>
                    <a:pt x="61627" y="65156"/>
                    <a:pt x="59341" y="64013"/>
                    <a:pt x="59341" y="59822"/>
                  </a:cubicBezTo>
                  <a:lnTo>
                    <a:pt x="59341" y="33438"/>
                  </a:lnTo>
                  <a:lnTo>
                    <a:pt x="70961" y="33438"/>
                  </a:lnTo>
                  <a:lnTo>
                    <a:pt x="84487" y="77348"/>
                  </a:lnTo>
                  <a:lnTo>
                    <a:pt x="99631" y="77348"/>
                  </a:lnTo>
                  <a:lnTo>
                    <a:pt x="105632" y="54774"/>
                  </a:lnTo>
                  <a:cubicBezTo>
                    <a:pt x="107252" y="48392"/>
                    <a:pt x="109252" y="37819"/>
                    <a:pt x="109252" y="37819"/>
                  </a:cubicBezTo>
                  <a:lnTo>
                    <a:pt x="109442" y="37819"/>
                  </a:lnTo>
                  <a:cubicBezTo>
                    <a:pt x="109442" y="37819"/>
                    <a:pt x="111252" y="48487"/>
                    <a:pt x="112871" y="54774"/>
                  </a:cubicBezTo>
                  <a:lnTo>
                    <a:pt x="118681" y="77348"/>
                  </a:lnTo>
                  <a:lnTo>
                    <a:pt x="134112" y="77348"/>
                  </a:lnTo>
                  <a:lnTo>
                    <a:pt x="151257" y="22008"/>
                  </a:lnTo>
                  <a:lnTo>
                    <a:pt x="135160" y="22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185B6B-EA87-0D31-1E97-9FD0E7E29206}"/>
                </a:ext>
              </a:extLst>
            </p:cNvPr>
            <p:cNvSpPr/>
            <p:nvPr/>
          </p:nvSpPr>
          <p:spPr>
            <a:xfrm>
              <a:off x="3870769" y="2612040"/>
              <a:ext cx="54292" cy="58388"/>
            </a:xfrm>
            <a:custGeom>
              <a:avLst/>
              <a:gdLst>
                <a:gd name="connsiteX0" fmla="*/ 54197 w 54292"/>
                <a:gd name="connsiteY0" fmla="*/ 56864 h 58388"/>
                <a:gd name="connsiteX1" fmla="*/ 51530 w 54292"/>
                <a:gd name="connsiteY1" fmla="*/ 48196 h 58388"/>
                <a:gd name="connsiteX2" fmla="*/ 51530 w 54292"/>
                <a:gd name="connsiteY2" fmla="*/ 19812 h 58388"/>
                <a:gd name="connsiteX3" fmla="*/ 43148 w 54292"/>
                <a:gd name="connsiteY3" fmla="*/ 3334 h 58388"/>
                <a:gd name="connsiteX4" fmla="*/ 27241 w 54292"/>
                <a:gd name="connsiteY4" fmla="*/ 0 h 58388"/>
                <a:gd name="connsiteX5" fmla="*/ 2667 w 54292"/>
                <a:gd name="connsiteY5" fmla="*/ 18288 h 58388"/>
                <a:gd name="connsiteX6" fmla="*/ 17716 w 54292"/>
                <a:gd name="connsiteY6" fmla="*/ 18288 h 58388"/>
                <a:gd name="connsiteX7" fmla="*/ 27432 w 54292"/>
                <a:gd name="connsiteY7" fmla="*/ 11049 h 58388"/>
                <a:gd name="connsiteX8" fmla="*/ 35623 w 54292"/>
                <a:gd name="connsiteY8" fmla="*/ 17717 h 58388"/>
                <a:gd name="connsiteX9" fmla="*/ 21717 w 54292"/>
                <a:gd name="connsiteY9" fmla="*/ 24765 h 58388"/>
                <a:gd name="connsiteX10" fmla="*/ 0 w 54292"/>
                <a:gd name="connsiteY10" fmla="*/ 41624 h 58388"/>
                <a:gd name="connsiteX11" fmla="*/ 18955 w 54292"/>
                <a:gd name="connsiteY11" fmla="*/ 58388 h 58388"/>
                <a:gd name="connsiteX12" fmla="*/ 35909 w 54292"/>
                <a:gd name="connsiteY12" fmla="*/ 50197 h 58388"/>
                <a:gd name="connsiteX13" fmla="*/ 37814 w 54292"/>
                <a:gd name="connsiteY13" fmla="*/ 56960 h 58388"/>
                <a:gd name="connsiteX14" fmla="*/ 54292 w 54292"/>
                <a:gd name="connsiteY14" fmla="*/ 56960 h 58388"/>
                <a:gd name="connsiteX15" fmla="*/ 36004 w 54292"/>
                <a:gd name="connsiteY15" fmla="*/ 36957 h 58388"/>
                <a:gd name="connsiteX16" fmla="*/ 23908 w 54292"/>
                <a:gd name="connsiteY16" fmla="*/ 47530 h 58388"/>
                <a:gd name="connsiteX17" fmla="*/ 15812 w 54292"/>
                <a:gd name="connsiteY17" fmla="*/ 40958 h 58388"/>
                <a:gd name="connsiteX18" fmla="*/ 26384 w 54292"/>
                <a:gd name="connsiteY18" fmla="*/ 32861 h 58388"/>
                <a:gd name="connsiteX19" fmla="*/ 35909 w 54292"/>
                <a:gd name="connsiteY19" fmla="*/ 29718 h 58388"/>
                <a:gd name="connsiteX20" fmla="*/ 35909 w 54292"/>
                <a:gd name="connsiteY20" fmla="*/ 36862 h 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292" h="58388">
                  <a:moveTo>
                    <a:pt x="54197" y="56864"/>
                  </a:moveTo>
                  <a:cubicBezTo>
                    <a:pt x="52578" y="55436"/>
                    <a:pt x="51530" y="52578"/>
                    <a:pt x="51530" y="48196"/>
                  </a:cubicBezTo>
                  <a:lnTo>
                    <a:pt x="51530" y="19812"/>
                  </a:lnTo>
                  <a:cubicBezTo>
                    <a:pt x="51530" y="12287"/>
                    <a:pt x="48863" y="6572"/>
                    <a:pt x="43148" y="3334"/>
                  </a:cubicBezTo>
                  <a:cubicBezTo>
                    <a:pt x="39338" y="1048"/>
                    <a:pt x="34290" y="0"/>
                    <a:pt x="27241" y="0"/>
                  </a:cubicBezTo>
                  <a:cubicBezTo>
                    <a:pt x="10858" y="0"/>
                    <a:pt x="3143" y="8858"/>
                    <a:pt x="2667" y="18288"/>
                  </a:cubicBezTo>
                  <a:lnTo>
                    <a:pt x="17716" y="18288"/>
                  </a:lnTo>
                  <a:cubicBezTo>
                    <a:pt x="18097" y="13907"/>
                    <a:pt x="21146" y="11049"/>
                    <a:pt x="27432" y="11049"/>
                  </a:cubicBezTo>
                  <a:cubicBezTo>
                    <a:pt x="33052" y="11049"/>
                    <a:pt x="35623" y="13716"/>
                    <a:pt x="35623" y="17717"/>
                  </a:cubicBezTo>
                  <a:cubicBezTo>
                    <a:pt x="35623" y="21908"/>
                    <a:pt x="31528" y="23432"/>
                    <a:pt x="21717" y="24765"/>
                  </a:cubicBezTo>
                  <a:cubicBezTo>
                    <a:pt x="9620" y="26194"/>
                    <a:pt x="0" y="29337"/>
                    <a:pt x="0" y="41624"/>
                  </a:cubicBezTo>
                  <a:cubicBezTo>
                    <a:pt x="0" y="52578"/>
                    <a:pt x="8001" y="58388"/>
                    <a:pt x="18955" y="58388"/>
                  </a:cubicBezTo>
                  <a:cubicBezTo>
                    <a:pt x="27527" y="58388"/>
                    <a:pt x="32290" y="55245"/>
                    <a:pt x="35909" y="50197"/>
                  </a:cubicBezTo>
                  <a:cubicBezTo>
                    <a:pt x="36195" y="53340"/>
                    <a:pt x="36957" y="55721"/>
                    <a:pt x="37814" y="56960"/>
                  </a:cubicBezTo>
                  <a:lnTo>
                    <a:pt x="54292" y="56960"/>
                  </a:lnTo>
                  <a:close/>
                  <a:moveTo>
                    <a:pt x="36004" y="36957"/>
                  </a:moveTo>
                  <a:cubicBezTo>
                    <a:pt x="36004" y="42958"/>
                    <a:pt x="31242" y="47530"/>
                    <a:pt x="23908" y="47530"/>
                  </a:cubicBezTo>
                  <a:cubicBezTo>
                    <a:pt x="19431" y="47530"/>
                    <a:pt x="15812" y="45815"/>
                    <a:pt x="15812" y="40958"/>
                  </a:cubicBezTo>
                  <a:cubicBezTo>
                    <a:pt x="15812" y="36100"/>
                    <a:pt x="19240" y="34385"/>
                    <a:pt x="26384" y="32861"/>
                  </a:cubicBezTo>
                  <a:cubicBezTo>
                    <a:pt x="30004" y="32004"/>
                    <a:pt x="33528" y="31242"/>
                    <a:pt x="35909" y="29718"/>
                  </a:cubicBezTo>
                  <a:lnTo>
                    <a:pt x="35909" y="368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E14B5F-CC20-28F6-8387-DE797D33C182}"/>
                </a:ext>
              </a:extLst>
            </p:cNvPr>
            <p:cNvSpPr/>
            <p:nvPr/>
          </p:nvSpPr>
          <p:spPr>
            <a:xfrm>
              <a:off x="3929062" y="2612802"/>
              <a:ext cx="34861" cy="56197"/>
            </a:xfrm>
            <a:custGeom>
              <a:avLst/>
              <a:gdLst>
                <a:gd name="connsiteX0" fmla="*/ 34862 w 34861"/>
                <a:gd name="connsiteY0" fmla="*/ 14573 h 56197"/>
                <a:gd name="connsiteX1" fmla="*/ 34862 w 34861"/>
                <a:gd name="connsiteY1" fmla="*/ 381 h 56197"/>
                <a:gd name="connsiteX2" fmla="*/ 31432 w 34861"/>
                <a:gd name="connsiteY2" fmla="*/ 0 h 56197"/>
                <a:gd name="connsiteX3" fmla="*/ 16002 w 34861"/>
                <a:gd name="connsiteY3" fmla="*/ 10763 h 56197"/>
                <a:gd name="connsiteX4" fmla="*/ 15716 w 34861"/>
                <a:gd name="connsiteY4" fmla="*/ 10763 h 56197"/>
                <a:gd name="connsiteX5" fmla="*/ 15716 w 34861"/>
                <a:gd name="connsiteY5" fmla="*/ 857 h 56197"/>
                <a:gd name="connsiteX6" fmla="*/ 0 w 34861"/>
                <a:gd name="connsiteY6" fmla="*/ 857 h 56197"/>
                <a:gd name="connsiteX7" fmla="*/ 0 w 34861"/>
                <a:gd name="connsiteY7" fmla="*/ 56198 h 56197"/>
                <a:gd name="connsiteX8" fmla="*/ 16288 w 34861"/>
                <a:gd name="connsiteY8" fmla="*/ 56198 h 56197"/>
                <a:gd name="connsiteX9" fmla="*/ 16288 w 34861"/>
                <a:gd name="connsiteY9" fmla="*/ 30480 h 56197"/>
                <a:gd name="connsiteX10" fmla="*/ 30956 w 34861"/>
                <a:gd name="connsiteY10" fmla="*/ 14288 h 56197"/>
                <a:gd name="connsiteX11" fmla="*/ 34385 w 34861"/>
                <a:gd name="connsiteY11" fmla="*/ 14573 h 56197"/>
                <a:gd name="connsiteX12" fmla="*/ 34766 w 34861"/>
                <a:gd name="connsiteY12" fmla="*/ 14573 h 5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61" h="56197">
                  <a:moveTo>
                    <a:pt x="34862" y="14573"/>
                  </a:moveTo>
                  <a:lnTo>
                    <a:pt x="34862" y="381"/>
                  </a:lnTo>
                  <a:cubicBezTo>
                    <a:pt x="34099" y="95"/>
                    <a:pt x="32956" y="0"/>
                    <a:pt x="31432" y="0"/>
                  </a:cubicBezTo>
                  <a:cubicBezTo>
                    <a:pt x="24574" y="0"/>
                    <a:pt x="19621" y="3143"/>
                    <a:pt x="16002" y="10763"/>
                  </a:cubicBezTo>
                  <a:lnTo>
                    <a:pt x="15716" y="10763"/>
                  </a:lnTo>
                  <a:lnTo>
                    <a:pt x="15716" y="857"/>
                  </a:lnTo>
                  <a:lnTo>
                    <a:pt x="0" y="857"/>
                  </a:lnTo>
                  <a:lnTo>
                    <a:pt x="0" y="56198"/>
                  </a:lnTo>
                  <a:lnTo>
                    <a:pt x="16288" y="56198"/>
                  </a:lnTo>
                  <a:lnTo>
                    <a:pt x="16288" y="30480"/>
                  </a:lnTo>
                  <a:cubicBezTo>
                    <a:pt x="16288" y="19621"/>
                    <a:pt x="22098" y="14192"/>
                    <a:pt x="30956" y="14288"/>
                  </a:cubicBezTo>
                  <a:cubicBezTo>
                    <a:pt x="32099" y="14288"/>
                    <a:pt x="33242" y="14383"/>
                    <a:pt x="34385" y="14573"/>
                  </a:cubicBezTo>
                  <a:lnTo>
                    <a:pt x="34766" y="1457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E9574B-7E3A-F4B4-EC3E-5E14BCEAB2AF}"/>
                </a:ext>
              </a:extLst>
            </p:cNvPr>
            <p:cNvSpPr/>
            <p:nvPr/>
          </p:nvSpPr>
          <p:spPr>
            <a:xfrm>
              <a:off x="3963352" y="2612040"/>
              <a:ext cx="56390" cy="58578"/>
            </a:xfrm>
            <a:custGeom>
              <a:avLst/>
              <a:gdLst>
                <a:gd name="connsiteX0" fmla="*/ 29528 w 56390"/>
                <a:gd name="connsiteY0" fmla="*/ 46673 h 58578"/>
                <a:gd name="connsiteX1" fmla="*/ 16097 w 56390"/>
                <a:gd name="connsiteY1" fmla="*/ 33338 h 58578"/>
                <a:gd name="connsiteX2" fmla="*/ 56388 w 56390"/>
                <a:gd name="connsiteY2" fmla="*/ 33338 h 58578"/>
                <a:gd name="connsiteX3" fmla="*/ 47434 w 56390"/>
                <a:gd name="connsiteY3" fmla="*/ 7049 h 58578"/>
                <a:gd name="connsiteX4" fmla="*/ 28384 w 56390"/>
                <a:gd name="connsiteY4" fmla="*/ 0 h 58578"/>
                <a:gd name="connsiteX5" fmla="*/ 0 w 56390"/>
                <a:gd name="connsiteY5" fmla="*/ 29337 h 58578"/>
                <a:gd name="connsiteX6" fmla="*/ 29242 w 56390"/>
                <a:gd name="connsiteY6" fmla="*/ 58579 h 58578"/>
                <a:gd name="connsiteX7" fmla="*/ 55340 w 56390"/>
                <a:gd name="connsiteY7" fmla="*/ 41339 h 58578"/>
                <a:gd name="connsiteX8" fmla="*/ 39529 w 56390"/>
                <a:gd name="connsiteY8" fmla="*/ 41339 h 58578"/>
                <a:gd name="connsiteX9" fmla="*/ 29432 w 56390"/>
                <a:gd name="connsiteY9" fmla="*/ 46768 h 58578"/>
                <a:gd name="connsiteX10" fmla="*/ 28384 w 56390"/>
                <a:gd name="connsiteY10" fmla="*/ 11621 h 58578"/>
                <a:gd name="connsiteX11" fmla="*/ 39719 w 56390"/>
                <a:gd name="connsiteY11" fmla="*/ 24003 h 58578"/>
                <a:gd name="connsiteX12" fmla="*/ 16097 w 56390"/>
                <a:gd name="connsiteY12" fmla="*/ 24003 h 58578"/>
                <a:gd name="connsiteX13" fmla="*/ 28384 w 56390"/>
                <a:gd name="connsiteY13" fmla="*/ 11621 h 5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90" h="58578">
                  <a:moveTo>
                    <a:pt x="29528" y="46673"/>
                  </a:moveTo>
                  <a:cubicBezTo>
                    <a:pt x="21622" y="46673"/>
                    <a:pt x="17145" y="41720"/>
                    <a:pt x="16097" y="33338"/>
                  </a:cubicBezTo>
                  <a:lnTo>
                    <a:pt x="56388" y="33338"/>
                  </a:lnTo>
                  <a:cubicBezTo>
                    <a:pt x="56483" y="22384"/>
                    <a:pt x="53721" y="13049"/>
                    <a:pt x="47434" y="7049"/>
                  </a:cubicBezTo>
                  <a:cubicBezTo>
                    <a:pt x="42577" y="2572"/>
                    <a:pt x="36290" y="0"/>
                    <a:pt x="28384" y="0"/>
                  </a:cubicBezTo>
                  <a:cubicBezTo>
                    <a:pt x="11525" y="0"/>
                    <a:pt x="0" y="12668"/>
                    <a:pt x="0" y="29337"/>
                  </a:cubicBezTo>
                  <a:cubicBezTo>
                    <a:pt x="0" y="46006"/>
                    <a:pt x="11144" y="58579"/>
                    <a:pt x="29242" y="58579"/>
                  </a:cubicBezTo>
                  <a:cubicBezTo>
                    <a:pt x="43529" y="58579"/>
                    <a:pt x="52578" y="51054"/>
                    <a:pt x="55340" y="41339"/>
                  </a:cubicBezTo>
                  <a:lnTo>
                    <a:pt x="39529" y="41339"/>
                  </a:lnTo>
                  <a:cubicBezTo>
                    <a:pt x="37719" y="44767"/>
                    <a:pt x="34576" y="46768"/>
                    <a:pt x="29432" y="46768"/>
                  </a:cubicBezTo>
                  <a:moveTo>
                    <a:pt x="28384" y="11621"/>
                  </a:moveTo>
                  <a:cubicBezTo>
                    <a:pt x="34862" y="11621"/>
                    <a:pt x="39148" y="16288"/>
                    <a:pt x="39719" y="24003"/>
                  </a:cubicBezTo>
                  <a:lnTo>
                    <a:pt x="16097" y="24003"/>
                  </a:lnTo>
                  <a:cubicBezTo>
                    <a:pt x="17145" y="16383"/>
                    <a:pt x="20860" y="11621"/>
                    <a:pt x="28384" y="1162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29" name="Graphic 8">
              <a:extLst>
                <a:ext uri="{FF2B5EF4-FFF2-40B4-BE49-F238E27FC236}">
                  <a16:creationId xmlns:a16="http://schemas.microsoft.com/office/drawing/2014/main" id="{60AB356F-F9AD-DE87-8910-EBF026ECA88F}"/>
                </a:ext>
              </a:extLst>
            </p:cNvPr>
            <p:cNvGrpSpPr/>
            <p:nvPr/>
          </p:nvGrpSpPr>
          <p:grpSpPr>
            <a:xfrm>
              <a:off x="1929860" y="2273236"/>
              <a:ext cx="3123819" cy="589407"/>
              <a:chOff x="1929860" y="2273236"/>
              <a:chExt cx="3123819" cy="589407"/>
            </a:xfrm>
            <a:solidFill>
              <a:srgbClr val="000000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E53E23B-67BC-70D1-7561-E55FC8168877}"/>
                  </a:ext>
                </a:extLst>
              </p:cNvPr>
              <p:cNvSpPr/>
              <p:nvPr/>
            </p:nvSpPr>
            <p:spPr>
              <a:xfrm>
                <a:off x="1929860" y="2426208"/>
                <a:ext cx="408146" cy="436435"/>
              </a:xfrm>
              <a:custGeom>
                <a:avLst/>
                <a:gdLst>
                  <a:gd name="connsiteX0" fmla="*/ 95 w 408146"/>
                  <a:gd name="connsiteY0" fmla="*/ 310229 h 436435"/>
                  <a:gd name="connsiteX1" fmla="*/ 158782 w 408146"/>
                  <a:gd name="connsiteY1" fmla="*/ 179832 h 436435"/>
                  <a:gd name="connsiteX2" fmla="*/ 264033 w 408146"/>
                  <a:gd name="connsiteY2" fmla="*/ 133636 h 436435"/>
                  <a:gd name="connsiteX3" fmla="*/ 207359 w 408146"/>
                  <a:gd name="connsiteY3" fmla="*/ 89059 h 436435"/>
                  <a:gd name="connsiteX4" fmla="*/ 140113 w 408146"/>
                  <a:gd name="connsiteY4" fmla="*/ 142494 h 436435"/>
                  <a:gd name="connsiteX5" fmla="*/ 18669 w 408146"/>
                  <a:gd name="connsiteY5" fmla="*/ 142494 h 436435"/>
                  <a:gd name="connsiteX6" fmla="*/ 206502 w 408146"/>
                  <a:gd name="connsiteY6" fmla="*/ 0 h 436435"/>
                  <a:gd name="connsiteX7" fmla="*/ 340900 w 408146"/>
                  <a:gd name="connsiteY7" fmla="*/ 34004 h 436435"/>
                  <a:gd name="connsiteX8" fmla="*/ 393573 w 408146"/>
                  <a:gd name="connsiteY8" fmla="*/ 152209 h 436435"/>
                  <a:gd name="connsiteX9" fmla="*/ 393573 w 408146"/>
                  <a:gd name="connsiteY9" fmla="*/ 361093 h 436435"/>
                  <a:gd name="connsiteX10" fmla="*/ 408146 w 408146"/>
                  <a:gd name="connsiteY10" fmla="*/ 420243 h 436435"/>
                  <a:gd name="connsiteX11" fmla="*/ 408146 w 408146"/>
                  <a:gd name="connsiteY11" fmla="*/ 425958 h 436435"/>
                  <a:gd name="connsiteX12" fmla="*/ 280225 w 408146"/>
                  <a:gd name="connsiteY12" fmla="*/ 425958 h 436435"/>
                  <a:gd name="connsiteX13" fmla="*/ 266414 w 408146"/>
                  <a:gd name="connsiteY13" fmla="*/ 379762 h 436435"/>
                  <a:gd name="connsiteX14" fmla="*/ 264795 w 408146"/>
                  <a:gd name="connsiteY14" fmla="*/ 379762 h 436435"/>
                  <a:gd name="connsiteX15" fmla="*/ 141732 w 408146"/>
                  <a:gd name="connsiteY15" fmla="*/ 436436 h 436435"/>
                  <a:gd name="connsiteX16" fmla="*/ 0 w 408146"/>
                  <a:gd name="connsiteY16" fmla="*/ 310134 h 436435"/>
                  <a:gd name="connsiteX17" fmla="*/ 267271 w 408146"/>
                  <a:gd name="connsiteY17" fmla="*/ 277844 h 436435"/>
                  <a:gd name="connsiteX18" fmla="*/ 267271 w 408146"/>
                  <a:gd name="connsiteY18" fmla="*/ 228409 h 436435"/>
                  <a:gd name="connsiteX19" fmla="*/ 199263 w 408146"/>
                  <a:gd name="connsiteY19" fmla="*/ 250317 h 436435"/>
                  <a:gd name="connsiteX20" fmla="*/ 127159 w 408146"/>
                  <a:gd name="connsiteY20" fmla="*/ 306229 h 436435"/>
                  <a:gd name="connsiteX21" fmla="*/ 183833 w 408146"/>
                  <a:gd name="connsiteY21" fmla="*/ 352425 h 436435"/>
                  <a:gd name="connsiteX22" fmla="*/ 267271 w 408146"/>
                  <a:gd name="connsiteY22" fmla="*/ 277939 h 436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8146" h="436435">
                    <a:moveTo>
                      <a:pt x="95" y="310229"/>
                    </a:moveTo>
                    <a:cubicBezTo>
                      <a:pt x="95" y="218694"/>
                      <a:pt x="72962" y="191167"/>
                      <a:pt x="158782" y="179832"/>
                    </a:cubicBezTo>
                    <a:cubicBezTo>
                      <a:pt x="236506" y="170117"/>
                      <a:pt x="264033" y="162020"/>
                      <a:pt x="264033" y="133636"/>
                    </a:cubicBezTo>
                    <a:cubicBezTo>
                      <a:pt x="264033" y="106871"/>
                      <a:pt x="246983" y="89059"/>
                      <a:pt x="207359" y="89059"/>
                    </a:cubicBezTo>
                    <a:cubicBezTo>
                      <a:pt x="165259" y="89059"/>
                      <a:pt x="144209" y="107728"/>
                      <a:pt x="140113" y="142494"/>
                    </a:cubicBezTo>
                    <a:lnTo>
                      <a:pt x="18669" y="142494"/>
                    </a:lnTo>
                    <a:cubicBezTo>
                      <a:pt x="21908" y="65532"/>
                      <a:pt x="81058" y="0"/>
                      <a:pt x="206502" y="0"/>
                    </a:cubicBezTo>
                    <a:cubicBezTo>
                      <a:pt x="268891" y="0"/>
                      <a:pt x="310991" y="11335"/>
                      <a:pt x="340900" y="34004"/>
                    </a:cubicBezTo>
                    <a:cubicBezTo>
                      <a:pt x="376523" y="59912"/>
                      <a:pt x="393573" y="100393"/>
                      <a:pt x="393573" y="152209"/>
                    </a:cubicBezTo>
                    <a:lnTo>
                      <a:pt x="393573" y="361093"/>
                    </a:lnTo>
                    <a:cubicBezTo>
                      <a:pt x="393573" y="394335"/>
                      <a:pt x="396812" y="412909"/>
                      <a:pt x="408146" y="420243"/>
                    </a:cubicBezTo>
                    <a:lnTo>
                      <a:pt x="408146" y="425958"/>
                    </a:lnTo>
                    <a:lnTo>
                      <a:pt x="280225" y="425958"/>
                    </a:lnTo>
                    <a:cubicBezTo>
                      <a:pt x="273749" y="417005"/>
                      <a:pt x="269748" y="400812"/>
                      <a:pt x="266414" y="379762"/>
                    </a:cubicBezTo>
                    <a:lnTo>
                      <a:pt x="264795" y="379762"/>
                    </a:lnTo>
                    <a:cubicBezTo>
                      <a:pt x="240506" y="414623"/>
                      <a:pt x="204025" y="436436"/>
                      <a:pt x="141732" y="436436"/>
                    </a:cubicBezTo>
                    <a:cubicBezTo>
                      <a:pt x="59150" y="436436"/>
                      <a:pt x="0" y="391858"/>
                      <a:pt x="0" y="310134"/>
                    </a:cubicBezTo>
                    <a:close/>
                    <a:moveTo>
                      <a:pt x="267271" y="277844"/>
                    </a:moveTo>
                    <a:lnTo>
                      <a:pt x="267271" y="228409"/>
                    </a:lnTo>
                    <a:cubicBezTo>
                      <a:pt x="250222" y="237363"/>
                      <a:pt x="226028" y="243840"/>
                      <a:pt x="199263" y="250317"/>
                    </a:cubicBezTo>
                    <a:cubicBezTo>
                      <a:pt x="148304" y="261652"/>
                      <a:pt x="127159" y="274606"/>
                      <a:pt x="127159" y="306229"/>
                    </a:cubicBezTo>
                    <a:cubicBezTo>
                      <a:pt x="127159" y="339471"/>
                      <a:pt x="151447" y="352425"/>
                      <a:pt x="183833" y="352425"/>
                    </a:cubicBezTo>
                    <a:cubicBezTo>
                      <a:pt x="233267" y="352425"/>
                      <a:pt x="267271" y="322421"/>
                      <a:pt x="267271" y="277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6BCFFB2-324E-4C29-76A8-95FA5C7A0653}"/>
                  </a:ext>
                </a:extLst>
              </p:cNvPr>
              <p:cNvSpPr/>
              <p:nvPr/>
            </p:nvSpPr>
            <p:spPr>
              <a:xfrm>
                <a:off x="2379345" y="2273236"/>
                <a:ext cx="133635" cy="578929"/>
              </a:xfrm>
              <a:custGeom>
                <a:avLst/>
                <a:gdLst>
                  <a:gd name="connsiteX0" fmla="*/ 0 w 133635"/>
                  <a:gd name="connsiteY0" fmla="*/ 0 h 578929"/>
                  <a:gd name="connsiteX1" fmla="*/ 133636 w 133635"/>
                  <a:gd name="connsiteY1" fmla="*/ 0 h 578929"/>
                  <a:gd name="connsiteX2" fmla="*/ 133636 w 133635"/>
                  <a:gd name="connsiteY2" fmla="*/ 578930 h 578929"/>
                  <a:gd name="connsiteX3" fmla="*/ 0 w 133635"/>
                  <a:gd name="connsiteY3" fmla="*/ 578930 h 578929"/>
                  <a:gd name="connsiteX4" fmla="*/ 0 w 133635"/>
                  <a:gd name="connsiteY4" fmla="*/ 0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635" h="578929">
                    <a:moveTo>
                      <a:pt x="0" y="0"/>
                    </a:moveTo>
                    <a:lnTo>
                      <a:pt x="133636" y="0"/>
                    </a:lnTo>
                    <a:lnTo>
                      <a:pt x="133636" y="578930"/>
                    </a:lnTo>
                    <a:lnTo>
                      <a:pt x="0" y="578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FCDFCC-6A8D-551A-A909-9822DF2CBB4E}"/>
                  </a:ext>
                </a:extLst>
              </p:cNvPr>
              <p:cNvSpPr/>
              <p:nvPr/>
            </p:nvSpPr>
            <p:spPr>
              <a:xfrm>
                <a:off x="2568797" y="2273236"/>
                <a:ext cx="133635" cy="578929"/>
              </a:xfrm>
              <a:custGeom>
                <a:avLst/>
                <a:gdLst>
                  <a:gd name="connsiteX0" fmla="*/ 0 w 133635"/>
                  <a:gd name="connsiteY0" fmla="*/ 0 h 578929"/>
                  <a:gd name="connsiteX1" fmla="*/ 133636 w 133635"/>
                  <a:gd name="connsiteY1" fmla="*/ 0 h 578929"/>
                  <a:gd name="connsiteX2" fmla="*/ 133636 w 133635"/>
                  <a:gd name="connsiteY2" fmla="*/ 578930 h 578929"/>
                  <a:gd name="connsiteX3" fmla="*/ 0 w 133635"/>
                  <a:gd name="connsiteY3" fmla="*/ 578930 h 578929"/>
                  <a:gd name="connsiteX4" fmla="*/ 0 w 133635"/>
                  <a:gd name="connsiteY4" fmla="*/ 0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635" h="578929">
                    <a:moveTo>
                      <a:pt x="0" y="0"/>
                    </a:moveTo>
                    <a:lnTo>
                      <a:pt x="133636" y="0"/>
                    </a:lnTo>
                    <a:lnTo>
                      <a:pt x="133636" y="578930"/>
                    </a:lnTo>
                    <a:lnTo>
                      <a:pt x="0" y="578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39B3810-C641-126D-CECF-20DBEF382650}"/>
                  </a:ext>
                </a:extLst>
              </p:cNvPr>
              <p:cNvSpPr/>
              <p:nvPr/>
            </p:nvSpPr>
            <p:spPr>
              <a:xfrm>
                <a:off x="2891790" y="2273236"/>
                <a:ext cx="132016" cy="578929"/>
              </a:xfrm>
              <a:custGeom>
                <a:avLst/>
                <a:gdLst>
                  <a:gd name="connsiteX0" fmla="*/ 0 w 132016"/>
                  <a:gd name="connsiteY0" fmla="*/ 0 h 578929"/>
                  <a:gd name="connsiteX1" fmla="*/ 132017 w 132016"/>
                  <a:gd name="connsiteY1" fmla="*/ 0 h 578929"/>
                  <a:gd name="connsiteX2" fmla="*/ 132017 w 132016"/>
                  <a:gd name="connsiteY2" fmla="*/ 106871 h 578929"/>
                  <a:gd name="connsiteX3" fmla="*/ 0 w 132016"/>
                  <a:gd name="connsiteY3" fmla="*/ 106871 h 578929"/>
                  <a:gd name="connsiteX4" fmla="*/ 0 w 132016"/>
                  <a:gd name="connsiteY4" fmla="*/ 0 h 578929"/>
                  <a:gd name="connsiteX5" fmla="*/ 0 w 132016"/>
                  <a:gd name="connsiteY5" fmla="*/ 164401 h 578929"/>
                  <a:gd name="connsiteX6" fmla="*/ 132017 w 132016"/>
                  <a:gd name="connsiteY6" fmla="*/ 164401 h 578929"/>
                  <a:gd name="connsiteX7" fmla="*/ 132017 w 132016"/>
                  <a:gd name="connsiteY7" fmla="*/ 578930 h 578929"/>
                  <a:gd name="connsiteX8" fmla="*/ 0 w 132016"/>
                  <a:gd name="connsiteY8" fmla="*/ 578930 h 578929"/>
                  <a:gd name="connsiteX9" fmla="*/ 0 w 132016"/>
                  <a:gd name="connsiteY9" fmla="*/ 164401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016" h="578929">
                    <a:moveTo>
                      <a:pt x="0" y="0"/>
                    </a:moveTo>
                    <a:lnTo>
                      <a:pt x="132017" y="0"/>
                    </a:lnTo>
                    <a:lnTo>
                      <a:pt x="132017" y="106871"/>
                    </a:lnTo>
                    <a:lnTo>
                      <a:pt x="0" y="106871"/>
                    </a:lnTo>
                    <a:lnTo>
                      <a:pt x="0" y="0"/>
                    </a:lnTo>
                    <a:close/>
                    <a:moveTo>
                      <a:pt x="0" y="164401"/>
                    </a:moveTo>
                    <a:lnTo>
                      <a:pt x="132017" y="164401"/>
                    </a:lnTo>
                    <a:lnTo>
                      <a:pt x="132017" y="578930"/>
                    </a:lnTo>
                    <a:lnTo>
                      <a:pt x="0" y="578930"/>
                    </a:lnTo>
                    <a:lnTo>
                      <a:pt x="0" y="16440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5F42B44-2D8B-77F5-FBED-1ACAA3332AC4}"/>
                  </a:ext>
                </a:extLst>
              </p:cNvPr>
              <p:cNvSpPr/>
              <p:nvPr/>
            </p:nvSpPr>
            <p:spPr>
              <a:xfrm>
                <a:off x="3078860" y="2425445"/>
                <a:ext cx="401669" cy="426720"/>
              </a:xfrm>
              <a:custGeom>
                <a:avLst/>
                <a:gdLst>
                  <a:gd name="connsiteX0" fmla="*/ 0 w 401669"/>
                  <a:gd name="connsiteY0" fmla="*/ 12192 h 426720"/>
                  <a:gd name="connsiteX1" fmla="*/ 127159 w 401669"/>
                  <a:gd name="connsiteY1" fmla="*/ 12192 h 426720"/>
                  <a:gd name="connsiteX2" fmla="*/ 127159 w 401669"/>
                  <a:gd name="connsiteY2" fmla="*/ 68866 h 426720"/>
                  <a:gd name="connsiteX3" fmla="*/ 129635 w 401669"/>
                  <a:gd name="connsiteY3" fmla="*/ 68866 h 426720"/>
                  <a:gd name="connsiteX4" fmla="*/ 257556 w 401669"/>
                  <a:gd name="connsiteY4" fmla="*/ 0 h 426720"/>
                  <a:gd name="connsiteX5" fmla="*/ 401669 w 401669"/>
                  <a:gd name="connsiteY5" fmla="*/ 157067 h 426720"/>
                  <a:gd name="connsiteX6" fmla="*/ 401669 w 401669"/>
                  <a:gd name="connsiteY6" fmla="*/ 426720 h 426720"/>
                  <a:gd name="connsiteX7" fmla="*/ 269653 w 401669"/>
                  <a:gd name="connsiteY7" fmla="*/ 426720 h 426720"/>
                  <a:gd name="connsiteX8" fmla="*/ 269653 w 401669"/>
                  <a:gd name="connsiteY8" fmla="*/ 183833 h 426720"/>
                  <a:gd name="connsiteX9" fmla="*/ 204883 w 401669"/>
                  <a:gd name="connsiteY9" fmla="*/ 110109 h 426720"/>
                  <a:gd name="connsiteX10" fmla="*/ 132017 w 401669"/>
                  <a:gd name="connsiteY10" fmla="*/ 197549 h 426720"/>
                  <a:gd name="connsiteX11" fmla="*/ 132017 w 401669"/>
                  <a:gd name="connsiteY11" fmla="*/ 426720 h 426720"/>
                  <a:gd name="connsiteX12" fmla="*/ 0 w 401669"/>
                  <a:gd name="connsiteY12" fmla="*/ 426720 h 426720"/>
                  <a:gd name="connsiteX13" fmla="*/ 0 w 401669"/>
                  <a:gd name="connsiteY13" fmla="*/ 12192 h 42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669" h="426720">
                    <a:moveTo>
                      <a:pt x="0" y="12192"/>
                    </a:moveTo>
                    <a:lnTo>
                      <a:pt x="127159" y="12192"/>
                    </a:lnTo>
                    <a:lnTo>
                      <a:pt x="127159" y="68866"/>
                    </a:lnTo>
                    <a:lnTo>
                      <a:pt x="129635" y="68866"/>
                    </a:lnTo>
                    <a:cubicBezTo>
                      <a:pt x="160401" y="24289"/>
                      <a:pt x="200120" y="0"/>
                      <a:pt x="257556" y="0"/>
                    </a:cubicBezTo>
                    <a:cubicBezTo>
                      <a:pt x="348234" y="0"/>
                      <a:pt x="401669" y="64770"/>
                      <a:pt x="401669" y="157067"/>
                    </a:cubicBezTo>
                    <a:lnTo>
                      <a:pt x="401669" y="426720"/>
                    </a:lnTo>
                    <a:lnTo>
                      <a:pt x="269653" y="426720"/>
                    </a:lnTo>
                    <a:lnTo>
                      <a:pt x="269653" y="183833"/>
                    </a:lnTo>
                    <a:cubicBezTo>
                      <a:pt x="269653" y="140113"/>
                      <a:pt x="247745" y="110109"/>
                      <a:pt x="204883" y="110109"/>
                    </a:cubicBezTo>
                    <a:cubicBezTo>
                      <a:pt x="162020" y="110109"/>
                      <a:pt x="132017" y="146590"/>
                      <a:pt x="132017" y="197549"/>
                    </a:cubicBezTo>
                    <a:lnTo>
                      <a:pt x="132017" y="426720"/>
                    </a:lnTo>
                    <a:lnTo>
                      <a:pt x="0" y="426720"/>
                    </a:lnTo>
                    <a:lnTo>
                      <a:pt x="0" y="12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2C4035D-92A3-3853-6729-29550E0FFC91}"/>
                  </a:ext>
                </a:extLst>
              </p:cNvPr>
              <p:cNvSpPr/>
              <p:nvPr/>
            </p:nvSpPr>
            <p:spPr>
              <a:xfrm>
                <a:off x="4915185" y="2716149"/>
                <a:ext cx="138493" cy="136016"/>
              </a:xfrm>
              <a:custGeom>
                <a:avLst/>
                <a:gdLst>
                  <a:gd name="connsiteX0" fmla="*/ 0 w 138493"/>
                  <a:gd name="connsiteY0" fmla="*/ 0 h 136016"/>
                  <a:gd name="connsiteX1" fmla="*/ 138494 w 138493"/>
                  <a:gd name="connsiteY1" fmla="*/ 0 h 136016"/>
                  <a:gd name="connsiteX2" fmla="*/ 138494 w 138493"/>
                  <a:gd name="connsiteY2" fmla="*/ 136017 h 136016"/>
                  <a:gd name="connsiteX3" fmla="*/ 0 w 138493"/>
                  <a:gd name="connsiteY3" fmla="*/ 136017 h 136016"/>
                  <a:gd name="connsiteX4" fmla="*/ 0 w 138493"/>
                  <a:gd name="connsiteY4" fmla="*/ 0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493" h="136016">
                    <a:moveTo>
                      <a:pt x="0" y="0"/>
                    </a:moveTo>
                    <a:lnTo>
                      <a:pt x="138494" y="0"/>
                    </a:lnTo>
                    <a:lnTo>
                      <a:pt x="138494" y="136017"/>
                    </a:lnTo>
                    <a:lnTo>
                      <a:pt x="0" y="136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pic>
        <p:nvPicPr>
          <p:cNvPr id="2" name="Picture 1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1C8DF1F-837B-81A4-2923-B6603AD8BF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1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driven to deli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329DA71-97E7-DA2A-940E-0C722B29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8"/>
            <a:ext cx="12204000" cy="672541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2AC-1CE3-6AFF-ABB4-3ADB2A058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37C08C-B816-EE0D-07BE-E4659B2E7A56}"/>
              </a:ext>
            </a:extLst>
          </p:cNvPr>
          <p:cNvGrpSpPr/>
          <p:nvPr/>
        </p:nvGrpSpPr>
        <p:grpSpPr>
          <a:xfrm>
            <a:off x="1261641" y="1646522"/>
            <a:ext cx="9544089" cy="3260157"/>
            <a:chOff x="19266531" y="2166674"/>
            <a:chExt cx="3018758" cy="1031175"/>
          </a:xfrm>
        </p:grpSpPr>
        <p:grpSp>
          <p:nvGrpSpPr>
            <p:cNvPr id="51" name="Graphic 48">
              <a:extLst>
                <a:ext uri="{FF2B5EF4-FFF2-40B4-BE49-F238E27FC236}">
                  <a16:creationId xmlns:a16="http://schemas.microsoft.com/office/drawing/2014/main" id="{EEFE7FD2-2512-B1B3-3CC8-20983F46F0D9}"/>
                </a:ext>
              </a:extLst>
            </p:cNvPr>
            <p:cNvGrpSpPr/>
            <p:nvPr/>
          </p:nvGrpSpPr>
          <p:grpSpPr>
            <a:xfrm>
              <a:off x="19266531" y="2166674"/>
              <a:ext cx="1852898" cy="497776"/>
              <a:chOff x="19266531" y="2166674"/>
              <a:chExt cx="1852898" cy="497776"/>
            </a:xfrm>
            <a:solidFill>
              <a:srgbClr val="000000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557C703-AF1C-3BBE-7F83-9B3116AA0C37}"/>
                  </a:ext>
                </a:extLst>
              </p:cNvPr>
              <p:cNvSpPr/>
              <p:nvPr/>
            </p:nvSpPr>
            <p:spPr>
              <a:xfrm>
                <a:off x="19266531" y="2166674"/>
                <a:ext cx="362807" cy="497776"/>
              </a:xfrm>
              <a:custGeom>
                <a:avLst/>
                <a:gdLst>
                  <a:gd name="connsiteX0" fmla="*/ 0 w 362807"/>
                  <a:gd name="connsiteY0" fmla="*/ 312515 h 497776"/>
                  <a:gd name="connsiteX1" fmla="*/ 152495 w 362807"/>
                  <a:gd name="connsiteY1" fmla="*/ 128016 h 497776"/>
                  <a:gd name="connsiteX2" fmla="*/ 249841 w 362807"/>
                  <a:gd name="connsiteY2" fmla="*/ 177737 h 497776"/>
                  <a:gd name="connsiteX3" fmla="*/ 251841 w 362807"/>
                  <a:gd name="connsiteY3" fmla="*/ 177737 h 497776"/>
                  <a:gd name="connsiteX4" fmla="*/ 251841 w 362807"/>
                  <a:gd name="connsiteY4" fmla="*/ 0 h 497776"/>
                  <a:gd name="connsiteX5" fmla="*/ 362808 w 362807"/>
                  <a:gd name="connsiteY5" fmla="*/ 0 h 497776"/>
                  <a:gd name="connsiteX6" fmla="*/ 362808 w 362807"/>
                  <a:gd name="connsiteY6" fmla="*/ 486823 h 497776"/>
                  <a:gd name="connsiteX7" fmla="*/ 256604 w 362807"/>
                  <a:gd name="connsiteY7" fmla="*/ 486823 h 497776"/>
                  <a:gd name="connsiteX8" fmla="*/ 256604 w 362807"/>
                  <a:gd name="connsiteY8" fmla="*/ 439865 h 497776"/>
                  <a:gd name="connsiteX9" fmla="*/ 255270 w 362807"/>
                  <a:gd name="connsiteY9" fmla="*/ 439865 h 497776"/>
                  <a:gd name="connsiteX10" fmla="*/ 152495 w 362807"/>
                  <a:gd name="connsiteY10" fmla="*/ 497776 h 497776"/>
                  <a:gd name="connsiteX11" fmla="*/ 0 w 362807"/>
                  <a:gd name="connsiteY11" fmla="*/ 312611 h 497776"/>
                  <a:gd name="connsiteX12" fmla="*/ 254699 w 362807"/>
                  <a:gd name="connsiteY12" fmla="*/ 312515 h 497776"/>
                  <a:gd name="connsiteX13" fmla="*/ 182499 w 362807"/>
                  <a:gd name="connsiteY13" fmla="*/ 211741 h 497776"/>
                  <a:gd name="connsiteX14" fmla="*/ 112395 w 362807"/>
                  <a:gd name="connsiteY14" fmla="*/ 311182 h 497776"/>
                  <a:gd name="connsiteX15" fmla="*/ 181166 w 362807"/>
                  <a:gd name="connsiteY15" fmla="*/ 409956 h 497776"/>
                  <a:gd name="connsiteX16" fmla="*/ 254699 w 362807"/>
                  <a:gd name="connsiteY16" fmla="*/ 312611 h 49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2807" h="497776">
                    <a:moveTo>
                      <a:pt x="0" y="312515"/>
                    </a:moveTo>
                    <a:cubicBezTo>
                      <a:pt x="0" y="203549"/>
                      <a:pt x="62675" y="128016"/>
                      <a:pt x="152495" y="128016"/>
                    </a:cubicBezTo>
                    <a:cubicBezTo>
                      <a:pt x="201549" y="128016"/>
                      <a:pt x="229458" y="148400"/>
                      <a:pt x="249841" y="177737"/>
                    </a:cubicBezTo>
                    <a:lnTo>
                      <a:pt x="251841" y="177737"/>
                    </a:lnTo>
                    <a:lnTo>
                      <a:pt x="251841" y="0"/>
                    </a:lnTo>
                    <a:lnTo>
                      <a:pt x="362808" y="0"/>
                    </a:lnTo>
                    <a:lnTo>
                      <a:pt x="362808" y="486823"/>
                    </a:lnTo>
                    <a:lnTo>
                      <a:pt x="256604" y="486823"/>
                    </a:lnTo>
                    <a:lnTo>
                      <a:pt x="256604" y="439865"/>
                    </a:lnTo>
                    <a:lnTo>
                      <a:pt x="255270" y="439865"/>
                    </a:lnTo>
                    <a:cubicBezTo>
                      <a:pt x="234125" y="475964"/>
                      <a:pt x="198120" y="497776"/>
                      <a:pt x="152495" y="497776"/>
                    </a:cubicBezTo>
                    <a:cubicBezTo>
                      <a:pt x="63246" y="497776"/>
                      <a:pt x="0" y="429006"/>
                      <a:pt x="0" y="312611"/>
                    </a:cubicBezTo>
                    <a:close/>
                    <a:moveTo>
                      <a:pt x="254699" y="312515"/>
                    </a:moveTo>
                    <a:cubicBezTo>
                      <a:pt x="254699" y="253937"/>
                      <a:pt x="230886" y="211741"/>
                      <a:pt x="182499" y="211741"/>
                    </a:cubicBezTo>
                    <a:cubicBezTo>
                      <a:pt x="138208" y="211741"/>
                      <a:pt x="112395" y="252603"/>
                      <a:pt x="112395" y="311182"/>
                    </a:cubicBezTo>
                    <a:cubicBezTo>
                      <a:pt x="112395" y="369761"/>
                      <a:pt x="138303" y="409956"/>
                      <a:pt x="181166" y="409956"/>
                    </a:cubicBezTo>
                    <a:cubicBezTo>
                      <a:pt x="227457" y="409956"/>
                      <a:pt x="254699" y="369761"/>
                      <a:pt x="254699" y="31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5DE6721-B0E0-DE01-2306-B17F8EE766E4}"/>
                  </a:ext>
                </a:extLst>
              </p:cNvPr>
              <p:cNvSpPr/>
              <p:nvPr/>
            </p:nvSpPr>
            <p:spPr>
              <a:xfrm>
                <a:off x="19677249" y="2299452"/>
                <a:ext cx="225361" cy="354139"/>
              </a:xfrm>
              <a:custGeom>
                <a:avLst/>
                <a:gdLst>
                  <a:gd name="connsiteX0" fmla="*/ 0 w 225361"/>
                  <a:gd name="connsiteY0" fmla="*/ 5429 h 354139"/>
                  <a:gd name="connsiteX1" fmla="*/ 106204 w 225361"/>
                  <a:gd name="connsiteY1" fmla="*/ 5429 h 354139"/>
                  <a:gd name="connsiteX2" fmla="*/ 106204 w 225361"/>
                  <a:gd name="connsiteY2" fmla="*/ 59912 h 354139"/>
                  <a:gd name="connsiteX3" fmla="*/ 108204 w 225361"/>
                  <a:gd name="connsiteY3" fmla="*/ 59912 h 354139"/>
                  <a:gd name="connsiteX4" fmla="*/ 203550 w 225361"/>
                  <a:gd name="connsiteY4" fmla="*/ 0 h 354139"/>
                  <a:gd name="connsiteX5" fmla="*/ 225362 w 225361"/>
                  <a:gd name="connsiteY5" fmla="*/ 2762 h 354139"/>
                  <a:gd name="connsiteX6" fmla="*/ 225362 w 225361"/>
                  <a:gd name="connsiteY6" fmla="*/ 98108 h 354139"/>
                  <a:gd name="connsiteX7" fmla="*/ 222600 w 225361"/>
                  <a:gd name="connsiteY7" fmla="*/ 98108 h 354139"/>
                  <a:gd name="connsiteX8" fmla="*/ 110966 w 225361"/>
                  <a:gd name="connsiteY8" fmla="*/ 197549 h 354139"/>
                  <a:gd name="connsiteX9" fmla="*/ 110966 w 225361"/>
                  <a:gd name="connsiteY9" fmla="*/ 354139 h 354139"/>
                  <a:gd name="connsiteX10" fmla="*/ 0 w 225361"/>
                  <a:gd name="connsiteY10" fmla="*/ 354139 h 354139"/>
                  <a:gd name="connsiteX11" fmla="*/ 0 w 225361"/>
                  <a:gd name="connsiteY11" fmla="*/ 5525 h 35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5361" h="354139">
                    <a:moveTo>
                      <a:pt x="0" y="5429"/>
                    </a:moveTo>
                    <a:lnTo>
                      <a:pt x="106204" y="5429"/>
                    </a:lnTo>
                    <a:lnTo>
                      <a:pt x="106204" y="59912"/>
                    </a:lnTo>
                    <a:lnTo>
                      <a:pt x="108204" y="59912"/>
                    </a:lnTo>
                    <a:cubicBezTo>
                      <a:pt x="132684" y="18383"/>
                      <a:pt x="161354" y="0"/>
                      <a:pt x="203550" y="0"/>
                    </a:cubicBezTo>
                    <a:cubicBezTo>
                      <a:pt x="213741" y="0"/>
                      <a:pt x="220599" y="667"/>
                      <a:pt x="225362" y="2762"/>
                    </a:cubicBezTo>
                    <a:lnTo>
                      <a:pt x="225362" y="98108"/>
                    </a:lnTo>
                    <a:lnTo>
                      <a:pt x="222600" y="98108"/>
                    </a:lnTo>
                    <a:cubicBezTo>
                      <a:pt x="154496" y="88583"/>
                      <a:pt x="110966" y="121920"/>
                      <a:pt x="110966" y="197549"/>
                    </a:cubicBezTo>
                    <a:lnTo>
                      <a:pt x="110966" y="354139"/>
                    </a:lnTo>
                    <a:lnTo>
                      <a:pt x="0" y="354139"/>
                    </a:lnTo>
                    <a:lnTo>
                      <a:pt x="0" y="5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1B9630F-F15D-8C27-94CD-6AA581080001}"/>
                  </a:ext>
                </a:extLst>
              </p:cNvPr>
              <p:cNvSpPr/>
              <p:nvPr/>
            </p:nvSpPr>
            <p:spPr>
              <a:xfrm>
                <a:off x="19921661" y="2166674"/>
                <a:ext cx="110966" cy="486822"/>
              </a:xfrm>
              <a:custGeom>
                <a:avLst/>
                <a:gdLst>
                  <a:gd name="connsiteX0" fmla="*/ 0 w 110966"/>
                  <a:gd name="connsiteY0" fmla="*/ 0 h 486822"/>
                  <a:gd name="connsiteX1" fmla="*/ 110966 w 110966"/>
                  <a:gd name="connsiteY1" fmla="*/ 0 h 486822"/>
                  <a:gd name="connsiteX2" fmla="*/ 110966 w 110966"/>
                  <a:gd name="connsiteY2" fmla="*/ 89916 h 486822"/>
                  <a:gd name="connsiteX3" fmla="*/ 0 w 110966"/>
                  <a:gd name="connsiteY3" fmla="*/ 89916 h 486822"/>
                  <a:gd name="connsiteX4" fmla="*/ 0 w 110966"/>
                  <a:gd name="connsiteY4" fmla="*/ 0 h 486822"/>
                  <a:gd name="connsiteX5" fmla="*/ 0 w 110966"/>
                  <a:gd name="connsiteY5" fmla="*/ 138208 h 486822"/>
                  <a:gd name="connsiteX6" fmla="*/ 110966 w 110966"/>
                  <a:gd name="connsiteY6" fmla="*/ 138208 h 486822"/>
                  <a:gd name="connsiteX7" fmla="*/ 110966 w 110966"/>
                  <a:gd name="connsiteY7" fmla="*/ 486823 h 486822"/>
                  <a:gd name="connsiteX8" fmla="*/ 0 w 110966"/>
                  <a:gd name="connsiteY8" fmla="*/ 486823 h 486822"/>
                  <a:gd name="connsiteX9" fmla="*/ 0 w 110966"/>
                  <a:gd name="connsiteY9" fmla="*/ 138208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966" h="486822">
                    <a:moveTo>
                      <a:pt x="0" y="0"/>
                    </a:moveTo>
                    <a:lnTo>
                      <a:pt x="110966" y="0"/>
                    </a:lnTo>
                    <a:lnTo>
                      <a:pt x="110966" y="89916"/>
                    </a:lnTo>
                    <a:lnTo>
                      <a:pt x="0" y="89916"/>
                    </a:lnTo>
                    <a:lnTo>
                      <a:pt x="0" y="0"/>
                    </a:lnTo>
                    <a:close/>
                    <a:moveTo>
                      <a:pt x="0" y="138208"/>
                    </a:moveTo>
                    <a:lnTo>
                      <a:pt x="110966" y="138208"/>
                    </a:lnTo>
                    <a:lnTo>
                      <a:pt x="110966" y="486823"/>
                    </a:lnTo>
                    <a:lnTo>
                      <a:pt x="0" y="486823"/>
                    </a:lnTo>
                    <a:lnTo>
                      <a:pt x="0" y="138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D1B8AC2-B1A4-DC65-C518-CAD5C8F7CCAF}"/>
                  </a:ext>
                </a:extLst>
              </p:cNvPr>
              <p:cNvSpPr/>
              <p:nvPr/>
            </p:nvSpPr>
            <p:spPr>
              <a:xfrm>
                <a:off x="20047009" y="2304881"/>
                <a:ext cx="360807" cy="348615"/>
              </a:xfrm>
              <a:custGeom>
                <a:avLst/>
                <a:gdLst>
                  <a:gd name="connsiteX0" fmla="*/ 0 w 360807"/>
                  <a:gd name="connsiteY0" fmla="*/ 0 h 348615"/>
                  <a:gd name="connsiteX1" fmla="*/ 114395 w 360807"/>
                  <a:gd name="connsiteY1" fmla="*/ 0 h 348615"/>
                  <a:gd name="connsiteX2" fmla="*/ 162020 w 360807"/>
                  <a:gd name="connsiteY2" fmla="*/ 157258 h 348615"/>
                  <a:gd name="connsiteX3" fmla="*/ 181070 w 360807"/>
                  <a:gd name="connsiteY3" fmla="*/ 227362 h 348615"/>
                  <a:gd name="connsiteX4" fmla="*/ 182404 w 360807"/>
                  <a:gd name="connsiteY4" fmla="*/ 227362 h 348615"/>
                  <a:gd name="connsiteX5" fmla="*/ 201454 w 360807"/>
                  <a:gd name="connsiteY5" fmla="*/ 157258 h 348615"/>
                  <a:gd name="connsiteX6" fmla="*/ 249841 w 360807"/>
                  <a:gd name="connsiteY6" fmla="*/ 0 h 348615"/>
                  <a:gd name="connsiteX7" fmla="*/ 360807 w 360807"/>
                  <a:gd name="connsiteY7" fmla="*/ 0 h 348615"/>
                  <a:gd name="connsiteX8" fmla="*/ 240316 w 360807"/>
                  <a:gd name="connsiteY8" fmla="*/ 348615 h 348615"/>
                  <a:gd name="connsiteX9" fmla="*/ 120491 w 360807"/>
                  <a:gd name="connsiteY9" fmla="*/ 348615 h 348615"/>
                  <a:gd name="connsiteX10" fmla="*/ 0 w 360807"/>
                  <a:gd name="connsiteY10" fmla="*/ 0 h 34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0807" h="348615">
                    <a:moveTo>
                      <a:pt x="0" y="0"/>
                    </a:moveTo>
                    <a:lnTo>
                      <a:pt x="114395" y="0"/>
                    </a:lnTo>
                    <a:lnTo>
                      <a:pt x="162020" y="157258"/>
                    </a:lnTo>
                    <a:cubicBezTo>
                      <a:pt x="172212" y="192024"/>
                      <a:pt x="181070" y="227362"/>
                      <a:pt x="181070" y="227362"/>
                    </a:cubicBezTo>
                    <a:lnTo>
                      <a:pt x="182404" y="227362"/>
                    </a:lnTo>
                    <a:cubicBezTo>
                      <a:pt x="182404" y="227362"/>
                      <a:pt x="191262" y="191929"/>
                      <a:pt x="201454" y="157258"/>
                    </a:cubicBezTo>
                    <a:lnTo>
                      <a:pt x="249841" y="0"/>
                    </a:lnTo>
                    <a:lnTo>
                      <a:pt x="360807" y="0"/>
                    </a:lnTo>
                    <a:lnTo>
                      <a:pt x="240316" y="348615"/>
                    </a:lnTo>
                    <a:lnTo>
                      <a:pt x="120491" y="34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9D07589-01D8-690B-EFFE-B3B4AC5FDA8E}"/>
                  </a:ext>
                </a:extLst>
              </p:cNvPr>
              <p:cNvSpPr/>
              <p:nvPr/>
            </p:nvSpPr>
            <p:spPr>
              <a:xfrm>
                <a:off x="20392100" y="2294690"/>
                <a:ext cx="359589" cy="369093"/>
              </a:xfrm>
              <a:custGeom>
                <a:avLst/>
                <a:gdLst>
                  <a:gd name="connsiteX0" fmla="*/ 95 w 359589"/>
                  <a:gd name="connsiteY0" fmla="*/ 183833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1 w 359589"/>
                  <a:gd name="connsiteY5" fmla="*/ 289465 h 369093"/>
                  <a:gd name="connsiteX6" fmla="*/ 245173 w 359589"/>
                  <a:gd name="connsiteY6" fmla="*/ 254699 h 369093"/>
                  <a:gd name="connsiteX7" fmla="*/ 353473 w 359589"/>
                  <a:gd name="connsiteY7" fmla="*/ 254699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0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3"/>
                    </a:moveTo>
                    <a:cubicBezTo>
                      <a:pt x="95" y="79629"/>
                      <a:pt x="72961" y="0"/>
                      <a:pt x="179165" y="0"/>
                    </a:cubicBezTo>
                    <a:cubicBezTo>
                      <a:pt x="228885" y="0"/>
                      <a:pt x="268319" y="16383"/>
                      <a:pt x="298323" y="43625"/>
                    </a:cubicBezTo>
                    <a:cubicBezTo>
                      <a:pt x="339852" y="81725"/>
                      <a:pt x="360330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8" y="260128"/>
                      <a:pt x="141637" y="289465"/>
                      <a:pt x="187261" y="289465"/>
                    </a:cubicBezTo>
                    <a:cubicBezTo>
                      <a:pt x="216503" y="289465"/>
                      <a:pt x="235648" y="276511"/>
                      <a:pt x="245173" y="254699"/>
                    </a:cubicBezTo>
                    <a:lnTo>
                      <a:pt x="353473" y="254699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19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3" y="105537"/>
                      <a:pt x="217265" y="78962"/>
                      <a:pt x="181260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32DDAC7-A7F9-0E51-1013-B476AD31D781}"/>
                  </a:ext>
                </a:extLst>
              </p:cNvPr>
              <p:cNvSpPr/>
              <p:nvPr/>
            </p:nvSpPr>
            <p:spPr>
              <a:xfrm>
                <a:off x="20781768" y="2294595"/>
                <a:ext cx="337661" cy="358901"/>
              </a:xfrm>
              <a:custGeom>
                <a:avLst/>
                <a:gdLst>
                  <a:gd name="connsiteX0" fmla="*/ 0 w 337661"/>
                  <a:gd name="connsiteY0" fmla="*/ 10287 h 358901"/>
                  <a:gd name="connsiteX1" fmla="*/ 106871 w 337661"/>
                  <a:gd name="connsiteY1" fmla="*/ 10287 h 358901"/>
                  <a:gd name="connsiteX2" fmla="*/ 106871 w 337661"/>
                  <a:gd name="connsiteY2" fmla="*/ 57912 h 358901"/>
                  <a:gd name="connsiteX3" fmla="*/ 108871 w 337661"/>
                  <a:gd name="connsiteY3" fmla="*/ 57912 h 358901"/>
                  <a:gd name="connsiteX4" fmla="*/ 216503 w 337661"/>
                  <a:gd name="connsiteY4" fmla="*/ 0 h 358901"/>
                  <a:gd name="connsiteX5" fmla="*/ 337661 w 337661"/>
                  <a:gd name="connsiteY5" fmla="*/ 132112 h 358901"/>
                  <a:gd name="connsiteX6" fmla="*/ 337661 w 337661"/>
                  <a:gd name="connsiteY6" fmla="*/ 358902 h 358901"/>
                  <a:gd name="connsiteX7" fmla="*/ 226695 w 337661"/>
                  <a:gd name="connsiteY7" fmla="*/ 358902 h 358901"/>
                  <a:gd name="connsiteX8" fmla="*/ 226695 w 337661"/>
                  <a:gd name="connsiteY8" fmla="*/ 154591 h 358901"/>
                  <a:gd name="connsiteX9" fmla="*/ 172212 w 337661"/>
                  <a:gd name="connsiteY9" fmla="*/ 92583 h 358901"/>
                  <a:gd name="connsiteX10" fmla="*/ 110966 w 337661"/>
                  <a:gd name="connsiteY10" fmla="*/ 166116 h 358901"/>
                  <a:gd name="connsiteX11" fmla="*/ 110966 w 337661"/>
                  <a:gd name="connsiteY11" fmla="*/ 358807 h 358901"/>
                  <a:gd name="connsiteX12" fmla="*/ 0 w 337661"/>
                  <a:gd name="connsiteY12" fmla="*/ 358807 h 358901"/>
                  <a:gd name="connsiteX13" fmla="*/ 0 w 337661"/>
                  <a:gd name="connsiteY13" fmla="*/ 10192 h 358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7661" h="358901">
                    <a:moveTo>
                      <a:pt x="0" y="10287"/>
                    </a:moveTo>
                    <a:lnTo>
                      <a:pt x="106871" y="10287"/>
                    </a:lnTo>
                    <a:lnTo>
                      <a:pt x="106871" y="57912"/>
                    </a:lnTo>
                    <a:lnTo>
                      <a:pt x="108871" y="57912"/>
                    </a:lnTo>
                    <a:cubicBezTo>
                      <a:pt x="134779" y="20479"/>
                      <a:pt x="168116" y="0"/>
                      <a:pt x="216503" y="0"/>
                    </a:cubicBezTo>
                    <a:cubicBezTo>
                      <a:pt x="292798" y="0"/>
                      <a:pt x="337661" y="54483"/>
                      <a:pt x="337661" y="132112"/>
                    </a:cubicBezTo>
                    <a:lnTo>
                      <a:pt x="337661" y="358902"/>
                    </a:lnTo>
                    <a:lnTo>
                      <a:pt x="226695" y="358902"/>
                    </a:lnTo>
                    <a:lnTo>
                      <a:pt x="226695" y="154591"/>
                    </a:lnTo>
                    <a:cubicBezTo>
                      <a:pt x="226695" y="117824"/>
                      <a:pt x="208312" y="92583"/>
                      <a:pt x="172212" y="92583"/>
                    </a:cubicBezTo>
                    <a:cubicBezTo>
                      <a:pt x="136112" y="92583"/>
                      <a:pt x="110966" y="123253"/>
                      <a:pt x="110966" y="166116"/>
                    </a:cubicBezTo>
                    <a:lnTo>
                      <a:pt x="110966" y="358807"/>
                    </a:lnTo>
                    <a:lnTo>
                      <a:pt x="0" y="358807"/>
                    </a:lnTo>
                    <a:lnTo>
                      <a:pt x="0" y="10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134271A-842E-337F-A86C-6722102F8816}"/>
                </a:ext>
              </a:extLst>
            </p:cNvPr>
            <p:cNvSpPr/>
            <p:nvPr/>
          </p:nvSpPr>
          <p:spPr>
            <a:xfrm>
              <a:off x="19472271" y="2723696"/>
              <a:ext cx="217932" cy="463010"/>
            </a:xfrm>
            <a:custGeom>
              <a:avLst/>
              <a:gdLst>
                <a:gd name="connsiteX0" fmla="*/ 46291 w 217932"/>
                <a:gd name="connsiteY0" fmla="*/ 366998 h 463010"/>
                <a:gd name="connsiteX1" fmla="*/ 46291 w 217932"/>
                <a:gd name="connsiteY1" fmla="*/ 179737 h 463010"/>
                <a:gd name="connsiteX2" fmla="*/ 0 w 217932"/>
                <a:gd name="connsiteY2" fmla="*/ 179737 h 463010"/>
                <a:gd name="connsiteX3" fmla="*/ 0 w 217932"/>
                <a:gd name="connsiteY3" fmla="*/ 110300 h 463010"/>
                <a:gd name="connsiteX4" fmla="*/ 46291 w 217932"/>
                <a:gd name="connsiteY4" fmla="*/ 110300 h 463010"/>
                <a:gd name="connsiteX5" fmla="*/ 46291 w 217932"/>
                <a:gd name="connsiteY5" fmla="*/ 0 h 463010"/>
                <a:gd name="connsiteX6" fmla="*/ 154591 w 217932"/>
                <a:gd name="connsiteY6" fmla="*/ 0 h 463010"/>
                <a:gd name="connsiteX7" fmla="*/ 154591 w 217932"/>
                <a:gd name="connsiteY7" fmla="*/ 110300 h 463010"/>
                <a:gd name="connsiteX8" fmla="*/ 217932 w 217932"/>
                <a:gd name="connsiteY8" fmla="*/ 110300 h 463010"/>
                <a:gd name="connsiteX9" fmla="*/ 217932 w 217932"/>
                <a:gd name="connsiteY9" fmla="*/ 179737 h 463010"/>
                <a:gd name="connsiteX10" fmla="*/ 154591 w 217932"/>
                <a:gd name="connsiteY10" fmla="*/ 179737 h 463010"/>
                <a:gd name="connsiteX11" fmla="*/ 154591 w 217932"/>
                <a:gd name="connsiteY11" fmla="*/ 343186 h 463010"/>
                <a:gd name="connsiteX12" fmla="*/ 193453 w 217932"/>
                <a:gd name="connsiteY12" fmla="*/ 377190 h 463010"/>
                <a:gd name="connsiteX13" fmla="*/ 217932 w 217932"/>
                <a:gd name="connsiteY13" fmla="*/ 376523 h 463010"/>
                <a:gd name="connsiteX14" fmla="*/ 217932 w 217932"/>
                <a:gd name="connsiteY14" fmla="*/ 457581 h 463010"/>
                <a:gd name="connsiteX15" fmla="*/ 157353 w 217932"/>
                <a:gd name="connsiteY15" fmla="*/ 463010 h 463010"/>
                <a:gd name="connsiteX16" fmla="*/ 46387 w 217932"/>
                <a:gd name="connsiteY16" fmla="*/ 366998 h 46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932" h="463010">
                  <a:moveTo>
                    <a:pt x="46291" y="366998"/>
                  </a:moveTo>
                  <a:lnTo>
                    <a:pt x="46291" y="179737"/>
                  </a:lnTo>
                  <a:lnTo>
                    <a:pt x="0" y="179737"/>
                  </a:lnTo>
                  <a:lnTo>
                    <a:pt x="0" y="110300"/>
                  </a:lnTo>
                  <a:lnTo>
                    <a:pt x="46291" y="110300"/>
                  </a:lnTo>
                  <a:lnTo>
                    <a:pt x="46291" y="0"/>
                  </a:lnTo>
                  <a:lnTo>
                    <a:pt x="154591" y="0"/>
                  </a:lnTo>
                  <a:lnTo>
                    <a:pt x="154591" y="110300"/>
                  </a:lnTo>
                  <a:lnTo>
                    <a:pt x="217932" y="110300"/>
                  </a:lnTo>
                  <a:lnTo>
                    <a:pt x="217932" y="179737"/>
                  </a:lnTo>
                  <a:lnTo>
                    <a:pt x="154591" y="179737"/>
                  </a:lnTo>
                  <a:lnTo>
                    <a:pt x="154591" y="343186"/>
                  </a:lnTo>
                  <a:cubicBezTo>
                    <a:pt x="154591" y="370427"/>
                    <a:pt x="169545" y="377190"/>
                    <a:pt x="193453" y="377190"/>
                  </a:cubicBezTo>
                  <a:cubicBezTo>
                    <a:pt x="202978" y="377190"/>
                    <a:pt x="213836" y="376523"/>
                    <a:pt x="217932" y="376523"/>
                  </a:cubicBezTo>
                  <a:lnTo>
                    <a:pt x="217932" y="457581"/>
                  </a:lnTo>
                  <a:cubicBezTo>
                    <a:pt x="208407" y="460343"/>
                    <a:pt x="187261" y="463010"/>
                    <a:pt x="157353" y="463010"/>
                  </a:cubicBezTo>
                  <a:cubicBezTo>
                    <a:pt x="92678" y="463010"/>
                    <a:pt x="46387" y="441865"/>
                    <a:pt x="46387" y="3669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59" name="Graphic 48">
              <a:extLst>
                <a:ext uri="{FF2B5EF4-FFF2-40B4-BE49-F238E27FC236}">
                  <a16:creationId xmlns:a16="http://schemas.microsoft.com/office/drawing/2014/main" id="{E05A8F46-DDCA-7674-E0D9-7002F62137A1}"/>
                </a:ext>
              </a:extLst>
            </p:cNvPr>
            <p:cNvGrpSpPr/>
            <p:nvPr/>
          </p:nvGrpSpPr>
          <p:grpSpPr>
            <a:xfrm>
              <a:off x="20166167" y="2695788"/>
              <a:ext cx="2119122" cy="497776"/>
              <a:chOff x="20166167" y="2695788"/>
              <a:chExt cx="2119122" cy="497776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84D6A-0E55-0700-E919-5A6F177EA31F}"/>
                  </a:ext>
                </a:extLst>
              </p:cNvPr>
              <p:cNvSpPr/>
              <p:nvPr/>
            </p:nvSpPr>
            <p:spPr>
              <a:xfrm>
                <a:off x="20166167" y="2695788"/>
                <a:ext cx="362807" cy="497776"/>
              </a:xfrm>
              <a:custGeom>
                <a:avLst/>
                <a:gdLst>
                  <a:gd name="connsiteX0" fmla="*/ 0 w 362807"/>
                  <a:gd name="connsiteY0" fmla="*/ 312515 h 497776"/>
                  <a:gd name="connsiteX1" fmla="*/ 152495 w 362807"/>
                  <a:gd name="connsiteY1" fmla="*/ 128016 h 497776"/>
                  <a:gd name="connsiteX2" fmla="*/ 249841 w 362807"/>
                  <a:gd name="connsiteY2" fmla="*/ 177737 h 497776"/>
                  <a:gd name="connsiteX3" fmla="*/ 251841 w 362807"/>
                  <a:gd name="connsiteY3" fmla="*/ 177737 h 497776"/>
                  <a:gd name="connsiteX4" fmla="*/ 251841 w 362807"/>
                  <a:gd name="connsiteY4" fmla="*/ 0 h 497776"/>
                  <a:gd name="connsiteX5" fmla="*/ 362808 w 362807"/>
                  <a:gd name="connsiteY5" fmla="*/ 0 h 497776"/>
                  <a:gd name="connsiteX6" fmla="*/ 362808 w 362807"/>
                  <a:gd name="connsiteY6" fmla="*/ 486823 h 497776"/>
                  <a:gd name="connsiteX7" fmla="*/ 256604 w 362807"/>
                  <a:gd name="connsiteY7" fmla="*/ 486823 h 497776"/>
                  <a:gd name="connsiteX8" fmla="*/ 256604 w 362807"/>
                  <a:gd name="connsiteY8" fmla="*/ 439864 h 497776"/>
                  <a:gd name="connsiteX9" fmla="*/ 255270 w 362807"/>
                  <a:gd name="connsiteY9" fmla="*/ 439864 h 497776"/>
                  <a:gd name="connsiteX10" fmla="*/ 152495 w 362807"/>
                  <a:gd name="connsiteY10" fmla="*/ 497777 h 497776"/>
                  <a:gd name="connsiteX11" fmla="*/ 0 w 362807"/>
                  <a:gd name="connsiteY11" fmla="*/ 312611 h 497776"/>
                  <a:gd name="connsiteX12" fmla="*/ 254698 w 362807"/>
                  <a:gd name="connsiteY12" fmla="*/ 312515 h 497776"/>
                  <a:gd name="connsiteX13" fmla="*/ 182499 w 362807"/>
                  <a:gd name="connsiteY13" fmla="*/ 211741 h 497776"/>
                  <a:gd name="connsiteX14" fmla="*/ 112395 w 362807"/>
                  <a:gd name="connsiteY14" fmla="*/ 311182 h 497776"/>
                  <a:gd name="connsiteX15" fmla="*/ 181166 w 362807"/>
                  <a:gd name="connsiteY15" fmla="*/ 409956 h 497776"/>
                  <a:gd name="connsiteX16" fmla="*/ 254698 w 362807"/>
                  <a:gd name="connsiteY16" fmla="*/ 312611 h 49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2807" h="497776">
                    <a:moveTo>
                      <a:pt x="0" y="312515"/>
                    </a:moveTo>
                    <a:cubicBezTo>
                      <a:pt x="0" y="203549"/>
                      <a:pt x="62675" y="128016"/>
                      <a:pt x="152495" y="128016"/>
                    </a:cubicBezTo>
                    <a:cubicBezTo>
                      <a:pt x="201549" y="128016"/>
                      <a:pt x="229458" y="148400"/>
                      <a:pt x="249841" y="177737"/>
                    </a:cubicBezTo>
                    <a:lnTo>
                      <a:pt x="251841" y="177737"/>
                    </a:lnTo>
                    <a:lnTo>
                      <a:pt x="251841" y="0"/>
                    </a:lnTo>
                    <a:lnTo>
                      <a:pt x="362808" y="0"/>
                    </a:lnTo>
                    <a:lnTo>
                      <a:pt x="362808" y="486823"/>
                    </a:lnTo>
                    <a:lnTo>
                      <a:pt x="256604" y="486823"/>
                    </a:lnTo>
                    <a:lnTo>
                      <a:pt x="256604" y="439864"/>
                    </a:lnTo>
                    <a:lnTo>
                      <a:pt x="255270" y="439864"/>
                    </a:lnTo>
                    <a:cubicBezTo>
                      <a:pt x="234125" y="475964"/>
                      <a:pt x="198120" y="497777"/>
                      <a:pt x="152495" y="497777"/>
                    </a:cubicBezTo>
                    <a:cubicBezTo>
                      <a:pt x="63246" y="497777"/>
                      <a:pt x="0" y="429006"/>
                      <a:pt x="0" y="312611"/>
                    </a:cubicBezTo>
                    <a:close/>
                    <a:moveTo>
                      <a:pt x="254698" y="312515"/>
                    </a:moveTo>
                    <a:cubicBezTo>
                      <a:pt x="254698" y="253937"/>
                      <a:pt x="230886" y="211741"/>
                      <a:pt x="182499" y="211741"/>
                    </a:cubicBezTo>
                    <a:cubicBezTo>
                      <a:pt x="138208" y="211741"/>
                      <a:pt x="112395" y="252603"/>
                      <a:pt x="112395" y="311182"/>
                    </a:cubicBezTo>
                    <a:cubicBezTo>
                      <a:pt x="112395" y="369761"/>
                      <a:pt x="138303" y="409956"/>
                      <a:pt x="181166" y="409956"/>
                    </a:cubicBezTo>
                    <a:cubicBezTo>
                      <a:pt x="227457" y="409956"/>
                      <a:pt x="254698" y="369761"/>
                      <a:pt x="254698" y="31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03D9B3A-2F24-8DFB-BC39-F8A00A1F1E99}"/>
                  </a:ext>
                </a:extLst>
              </p:cNvPr>
              <p:cNvSpPr/>
              <p:nvPr/>
            </p:nvSpPr>
            <p:spPr>
              <a:xfrm>
                <a:off x="20559645" y="2823804"/>
                <a:ext cx="359589" cy="369093"/>
              </a:xfrm>
              <a:custGeom>
                <a:avLst/>
                <a:gdLst>
                  <a:gd name="connsiteX0" fmla="*/ 95 w 359589"/>
                  <a:gd name="connsiteY0" fmla="*/ 183832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2 w 359589"/>
                  <a:gd name="connsiteY5" fmla="*/ 289465 h 369093"/>
                  <a:gd name="connsiteX6" fmla="*/ 245173 w 359589"/>
                  <a:gd name="connsiteY6" fmla="*/ 254698 h 369093"/>
                  <a:gd name="connsiteX7" fmla="*/ 353473 w 359589"/>
                  <a:gd name="connsiteY7" fmla="*/ 254698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1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2"/>
                    </a:moveTo>
                    <a:cubicBezTo>
                      <a:pt x="95" y="79629"/>
                      <a:pt x="72962" y="0"/>
                      <a:pt x="179165" y="0"/>
                    </a:cubicBezTo>
                    <a:cubicBezTo>
                      <a:pt x="228886" y="0"/>
                      <a:pt x="268320" y="16383"/>
                      <a:pt x="298323" y="43625"/>
                    </a:cubicBezTo>
                    <a:cubicBezTo>
                      <a:pt x="339852" y="81725"/>
                      <a:pt x="360331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9" y="260128"/>
                      <a:pt x="141637" y="289465"/>
                      <a:pt x="187262" y="289465"/>
                    </a:cubicBezTo>
                    <a:cubicBezTo>
                      <a:pt x="216504" y="289465"/>
                      <a:pt x="235648" y="276511"/>
                      <a:pt x="245173" y="254698"/>
                    </a:cubicBezTo>
                    <a:lnTo>
                      <a:pt x="353473" y="254698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20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4" y="105537"/>
                      <a:pt x="217265" y="78962"/>
                      <a:pt x="181261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31ED760-619F-EF37-8EC4-8E7BAC98E83D}"/>
                  </a:ext>
                </a:extLst>
              </p:cNvPr>
              <p:cNvSpPr/>
              <p:nvPr/>
            </p:nvSpPr>
            <p:spPr>
              <a:xfrm>
                <a:off x="20949980" y="2695788"/>
                <a:ext cx="112394" cy="486822"/>
              </a:xfrm>
              <a:custGeom>
                <a:avLst/>
                <a:gdLst>
                  <a:gd name="connsiteX0" fmla="*/ 0 w 112394"/>
                  <a:gd name="connsiteY0" fmla="*/ 0 h 486822"/>
                  <a:gd name="connsiteX1" fmla="*/ 112395 w 112394"/>
                  <a:gd name="connsiteY1" fmla="*/ 0 h 486822"/>
                  <a:gd name="connsiteX2" fmla="*/ 112395 w 112394"/>
                  <a:gd name="connsiteY2" fmla="*/ 486823 h 486822"/>
                  <a:gd name="connsiteX3" fmla="*/ 0 w 112394"/>
                  <a:gd name="connsiteY3" fmla="*/ 486823 h 486822"/>
                  <a:gd name="connsiteX4" fmla="*/ 0 w 112394"/>
                  <a:gd name="connsiteY4" fmla="*/ 0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4" h="486822">
                    <a:moveTo>
                      <a:pt x="0" y="0"/>
                    </a:moveTo>
                    <a:lnTo>
                      <a:pt x="112395" y="0"/>
                    </a:lnTo>
                    <a:lnTo>
                      <a:pt x="112395" y="486823"/>
                    </a:lnTo>
                    <a:lnTo>
                      <a:pt x="0" y="486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59AD3C2-5578-DBC6-6A7A-1A2213DBBD6C}"/>
                  </a:ext>
                </a:extLst>
              </p:cNvPr>
              <p:cNvSpPr/>
              <p:nvPr/>
            </p:nvSpPr>
            <p:spPr>
              <a:xfrm>
                <a:off x="21109333" y="2695788"/>
                <a:ext cx="110965" cy="486822"/>
              </a:xfrm>
              <a:custGeom>
                <a:avLst/>
                <a:gdLst>
                  <a:gd name="connsiteX0" fmla="*/ 0 w 110965"/>
                  <a:gd name="connsiteY0" fmla="*/ 0 h 486822"/>
                  <a:gd name="connsiteX1" fmla="*/ 110966 w 110965"/>
                  <a:gd name="connsiteY1" fmla="*/ 0 h 486822"/>
                  <a:gd name="connsiteX2" fmla="*/ 110966 w 110965"/>
                  <a:gd name="connsiteY2" fmla="*/ 89916 h 486822"/>
                  <a:gd name="connsiteX3" fmla="*/ 0 w 110965"/>
                  <a:gd name="connsiteY3" fmla="*/ 89916 h 486822"/>
                  <a:gd name="connsiteX4" fmla="*/ 0 w 110965"/>
                  <a:gd name="connsiteY4" fmla="*/ 0 h 486822"/>
                  <a:gd name="connsiteX5" fmla="*/ 0 w 110965"/>
                  <a:gd name="connsiteY5" fmla="*/ 138208 h 486822"/>
                  <a:gd name="connsiteX6" fmla="*/ 110966 w 110965"/>
                  <a:gd name="connsiteY6" fmla="*/ 138208 h 486822"/>
                  <a:gd name="connsiteX7" fmla="*/ 110966 w 110965"/>
                  <a:gd name="connsiteY7" fmla="*/ 486823 h 486822"/>
                  <a:gd name="connsiteX8" fmla="*/ 0 w 110965"/>
                  <a:gd name="connsiteY8" fmla="*/ 486823 h 486822"/>
                  <a:gd name="connsiteX9" fmla="*/ 0 w 110965"/>
                  <a:gd name="connsiteY9" fmla="*/ 138208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965" h="486822">
                    <a:moveTo>
                      <a:pt x="0" y="0"/>
                    </a:moveTo>
                    <a:lnTo>
                      <a:pt x="110966" y="0"/>
                    </a:lnTo>
                    <a:lnTo>
                      <a:pt x="110966" y="89916"/>
                    </a:lnTo>
                    <a:lnTo>
                      <a:pt x="0" y="89916"/>
                    </a:lnTo>
                    <a:lnTo>
                      <a:pt x="0" y="0"/>
                    </a:lnTo>
                    <a:close/>
                    <a:moveTo>
                      <a:pt x="0" y="138208"/>
                    </a:moveTo>
                    <a:lnTo>
                      <a:pt x="110966" y="138208"/>
                    </a:lnTo>
                    <a:lnTo>
                      <a:pt x="110966" y="486823"/>
                    </a:lnTo>
                    <a:lnTo>
                      <a:pt x="0" y="486823"/>
                    </a:lnTo>
                    <a:lnTo>
                      <a:pt x="0" y="138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4852CB0-39F1-84BD-DC13-E315AE3A57AE}"/>
                  </a:ext>
                </a:extLst>
              </p:cNvPr>
              <p:cNvSpPr/>
              <p:nvPr/>
            </p:nvSpPr>
            <p:spPr>
              <a:xfrm>
                <a:off x="21234586" y="2833995"/>
                <a:ext cx="360807" cy="348614"/>
              </a:xfrm>
              <a:custGeom>
                <a:avLst/>
                <a:gdLst>
                  <a:gd name="connsiteX0" fmla="*/ 0 w 360807"/>
                  <a:gd name="connsiteY0" fmla="*/ 0 h 348614"/>
                  <a:gd name="connsiteX1" fmla="*/ 114395 w 360807"/>
                  <a:gd name="connsiteY1" fmla="*/ 0 h 348614"/>
                  <a:gd name="connsiteX2" fmla="*/ 162020 w 360807"/>
                  <a:gd name="connsiteY2" fmla="*/ 157258 h 348614"/>
                  <a:gd name="connsiteX3" fmla="*/ 181070 w 360807"/>
                  <a:gd name="connsiteY3" fmla="*/ 227362 h 348614"/>
                  <a:gd name="connsiteX4" fmla="*/ 182404 w 360807"/>
                  <a:gd name="connsiteY4" fmla="*/ 227362 h 348614"/>
                  <a:gd name="connsiteX5" fmla="*/ 201454 w 360807"/>
                  <a:gd name="connsiteY5" fmla="*/ 157258 h 348614"/>
                  <a:gd name="connsiteX6" fmla="*/ 249841 w 360807"/>
                  <a:gd name="connsiteY6" fmla="*/ 0 h 348614"/>
                  <a:gd name="connsiteX7" fmla="*/ 360807 w 360807"/>
                  <a:gd name="connsiteY7" fmla="*/ 0 h 348614"/>
                  <a:gd name="connsiteX8" fmla="*/ 240316 w 360807"/>
                  <a:gd name="connsiteY8" fmla="*/ 348615 h 348614"/>
                  <a:gd name="connsiteX9" fmla="*/ 120491 w 360807"/>
                  <a:gd name="connsiteY9" fmla="*/ 348615 h 348614"/>
                  <a:gd name="connsiteX10" fmla="*/ 0 w 360807"/>
                  <a:gd name="connsiteY10" fmla="*/ 0 h 348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0807" h="348614">
                    <a:moveTo>
                      <a:pt x="0" y="0"/>
                    </a:moveTo>
                    <a:lnTo>
                      <a:pt x="114395" y="0"/>
                    </a:lnTo>
                    <a:lnTo>
                      <a:pt x="162020" y="157258"/>
                    </a:lnTo>
                    <a:cubicBezTo>
                      <a:pt x="172212" y="192024"/>
                      <a:pt x="181070" y="227362"/>
                      <a:pt x="181070" y="227362"/>
                    </a:cubicBezTo>
                    <a:lnTo>
                      <a:pt x="182404" y="227362"/>
                    </a:lnTo>
                    <a:cubicBezTo>
                      <a:pt x="182404" y="227362"/>
                      <a:pt x="191262" y="191929"/>
                      <a:pt x="201454" y="157258"/>
                    </a:cubicBezTo>
                    <a:lnTo>
                      <a:pt x="249841" y="0"/>
                    </a:lnTo>
                    <a:lnTo>
                      <a:pt x="360807" y="0"/>
                    </a:lnTo>
                    <a:lnTo>
                      <a:pt x="240316" y="348615"/>
                    </a:lnTo>
                    <a:lnTo>
                      <a:pt x="120491" y="34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F3C3D4F-727F-34F7-97C5-E74D20CB7F0E}"/>
                  </a:ext>
                </a:extLst>
              </p:cNvPr>
              <p:cNvSpPr/>
              <p:nvPr/>
            </p:nvSpPr>
            <p:spPr>
              <a:xfrm>
                <a:off x="21579773" y="2823804"/>
                <a:ext cx="359589" cy="369093"/>
              </a:xfrm>
              <a:custGeom>
                <a:avLst/>
                <a:gdLst>
                  <a:gd name="connsiteX0" fmla="*/ 95 w 359589"/>
                  <a:gd name="connsiteY0" fmla="*/ 183832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1 w 359589"/>
                  <a:gd name="connsiteY5" fmla="*/ 289465 h 369093"/>
                  <a:gd name="connsiteX6" fmla="*/ 245173 w 359589"/>
                  <a:gd name="connsiteY6" fmla="*/ 254698 h 369093"/>
                  <a:gd name="connsiteX7" fmla="*/ 353473 w 359589"/>
                  <a:gd name="connsiteY7" fmla="*/ 254698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0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2"/>
                    </a:moveTo>
                    <a:cubicBezTo>
                      <a:pt x="95" y="79629"/>
                      <a:pt x="72961" y="0"/>
                      <a:pt x="179165" y="0"/>
                    </a:cubicBezTo>
                    <a:cubicBezTo>
                      <a:pt x="228885" y="0"/>
                      <a:pt x="268319" y="16383"/>
                      <a:pt x="298323" y="43625"/>
                    </a:cubicBezTo>
                    <a:cubicBezTo>
                      <a:pt x="339852" y="81725"/>
                      <a:pt x="360330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8" y="260128"/>
                      <a:pt x="141637" y="289465"/>
                      <a:pt x="187261" y="289465"/>
                    </a:cubicBezTo>
                    <a:cubicBezTo>
                      <a:pt x="216503" y="289465"/>
                      <a:pt x="235648" y="276511"/>
                      <a:pt x="245173" y="254698"/>
                    </a:cubicBezTo>
                    <a:lnTo>
                      <a:pt x="353473" y="254698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19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3" y="105537"/>
                      <a:pt x="217265" y="78962"/>
                      <a:pt x="181260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4059B0A-E9C9-50E7-42A2-3EFA4692A219}"/>
                  </a:ext>
                </a:extLst>
              </p:cNvPr>
              <p:cNvSpPr/>
              <p:nvPr/>
            </p:nvSpPr>
            <p:spPr>
              <a:xfrm>
                <a:off x="21969345" y="2828566"/>
                <a:ext cx="225361" cy="354139"/>
              </a:xfrm>
              <a:custGeom>
                <a:avLst/>
                <a:gdLst>
                  <a:gd name="connsiteX0" fmla="*/ 0 w 225361"/>
                  <a:gd name="connsiteY0" fmla="*/ 5429 h 354139"/>
                  <a:gd name="connsiteX1" fmla="*/ 106204 w 225361"/>
                  <a:gd name="connsiteY1" fmla="*/ 5429 h 354139"/>
                  <a:gd name="connsiteX2" fmla="*/ 106204 w 225361"/>
                  <a:gd name="connsiteY2" fmla="*/ 59912 h 354139"/>
                  <a:gd name="connsiteX3" fmla="*/ 108204 w 225361"/>
                  <a:gd name="connsiteY3" fmla="*/ 59912 h 354139"/>
                  <a:gd name="connsiteX4" fmla="*/ 203549 w 225361"/>
                  <a:gd name="connsiteY4" fmla="*/ 0 h 354139"/>
                  <a:gd name="connsiteX5" fmla="*/ 225362 w 225361"/>
                  <a:gd name="connsiteY5" fmla="*/ 2762 h 354139"/>
                  <a:gd name="connsiteX6" fmla="*/ 225362 w 225361"/>
                  <a:gd name="connsiteY6" fmla="*/ 98107 h 354139"/>
                  <a:gd name="connsiteX7" fmla="*/ 222599 w 225361"/>
                  <a:gd name="connsiteY7" fmla="*/ 98107 h 354139"/>
                  <a:gd name="connsiteX8" fmla="*/ 110966 w 225361"/>
                  <a:gd name="connsiteY8" fmla="*/ 197548 h 354139"/>
                  <a:gd name="connsiteX9" fmla="*/ 110966 w 225361"/>
                  <a:gd name="connsiteY9" fmla="*/ 354139 h 354139"/>
                  <a:gd name="connsiteX10" fmla="*/ 0 w 225361"/>
                  <a:gd name="connsiteY10" fmla="*/ 354139 h 354139"/>
                  <a:gd name="connsiteX11" fmla="*/ 0 w 225361"/>
                  <a:gd name="connsiteY11" fmla="*/ 5525 h 35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5361" h="354139">
                    <a:moveTo>
                      <a:pt x="0" y="5429"/>
                    </a:moveTo>
                    <a:lnTo>
                      <a:pt x="106204" y="5429"/>
                    </a:lnTo>
                    <a:lnTo>
                      <a:pt x="106204" y="59912"/>
                    </a:lnTo>
                    <a:lnTo>
                      <a:pt x="108204" y="59912"/>
                    </a:lnTo>
                    <a:cubicBezTo>
                      <a:pt x="132683" y="18383"/>
                      <a:pt x="161354" y="0"/>
                      <a:pt x="203549" y="0"/>
                    </a:cubicBezTo>
                    <a:cubicBezTo>
                      <a:pt x="213741" y="0"/>
                      <a:pt x="220599" y="667"/>
                      <a:pt x="225362" y="2762"/>
                    </a:cubicBezTo>
                    <a:lnTo>
                      <a:pt x="225362" y="98107"/>
                    </a:lnTo>
                    <a:lnTo>
                      <a:pt x="222599" y="98107"/>
                    </a:lnTo>
                    <a:cubicBezTo>
                      <a:pt x="154496" y="88582"/>
                      <a:pt x="110966" y="121920"/>
                      <a:pt x="110966" y="197548"/>
                    </a:cubicBezTo>
                    <a:lnTo>
                      <a:pt x="110966" y="354139"/>
                    </a:lnTo>
                    <a:lnTo>
                      <a:pt x="0" y="354139"/>
                    </a:lnTo>
                    <a:lnTo>
                      <a:pt x="0" y="5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9A19E22-8B7F-C0B9-6CDF-468746907795}"/>
                  </a:ext>
                </a:extLst>
              </p:cNvPr>
              <p:cNvSpPr/>
              <p:nvPr/>
            </p:nvSpPr>
            <p:spPr>
              <a:xfrm>
                <a:off x="22168894" y="3068215"/>
                <a:ext cx="116395" cy="114395"/>
              </a:xfrm>
              <a:custGeom>
                <a:avLst/>
                <a:gdLst>
                  <a:gd name="connsiteX0" fmla="*/ 0 w 116395"/>
                  <a:gd name="connsiteY0" fmla="*/ 0 h 114395"/>
                  <a:gd name="connsiteX1" fmla="*/ 116396 w 116395"/>
                  <a:gd name="connsiteY1" fmla="*/ 0 h 114395"/>
                  <a:gd name="connsiteX2" fmla="*/ 116396 w 116395"/>
                  <a:gd name="connsiteY2" fmla="*/ 114395 h 114395"/>
                  <a:gd name="connsiteX3" fmla="*/ 0 w 116395"/>
                  <a:gd name="connsiteY3" fmla="*/ 114395 h 114395"/>
                  <a:gd name="connsiteX4" fmla="*/ 0 w 116395"/>
                  <a:gd name="connsiteY4" fmla="*/ 0 h 1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4395">
                    <a:moveTo>
                      <a:pt x="0" y="0"/>
                    </a:moveTo>
                    <a:lnTo>
                      <a:pt x="116396" y="0"/>
                    </a:lnTo>
                    <a:lnTo>
                      <a:pt x="116396" y="114395"/>
                    </a:lnTo>
                    <a:lnTo>
                      <a:pt x="0" y="1143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189FBD-5040-7178-68D1-CB0DCA43E6C3}"/>
                </a:ext>
              </a:extLst>
            </p:cNvPr>
            <p:cNvSpPr/>
            <p:nvPr/>
          </p:nvSpPr>
          <p:spPr>
            <a:xfrm>
              <a:off x="19704300" y="2824470"/>
              <a:ext cx="373380" cy="373379"/>
            </a:xfrm>
            <a:custGeom>
              <a:avLst/>
              <a:gdLst>
                <a:gd name="connsiteX0" fmla="*/ 373380 w 373380"/>
                <a:gd name="connsiteY0" fmla="*/ 186690 h 373379"/>
                <a:gd name="connsiteX1" fmla="*/ 186690 w 373380"/>
                <a:gd name="connsiteY1" fmla="*/ 373380 h 373379"/>
                <a:gd name="connsiteX2" fmla="*/ 0 w 373380"/>
                <a:gd name="connsiteY2" fmla="*/ 186690 h 373379"/>
                <a:gd name="connsiteX3" fmla="*/ 186690 w 373380"/>
                <a:gd name="connsiteY3" fmla="*/ 0 h 373379"/>
                <a:gd name="connsiteX4" fmla="*/ 373380 w 373380"/>
                <a:gd name="connsiteY4" fmla="*/ 186690 h 3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380" h="373379">
                  <a:moveTo>
                    <a:pt x="373380" y="186690"/>
                  </a:moveTo>
                  <a:cubicBezTo>
                    <a:pt x="373380" y="289750"/>
                    <a:pt x="289846" y="373380"/>
                    <a:pt x="186690" y="373380"/>
                  </a:cubicBezTo>
                  <a:cubicBezTo>
                    <a:pt x="83534" y="373380"/>
                    <a:pt x="0" y="289846"/>
                    <a:pt x="0" y="186690"/>
                  </a:cubicBezTo>
                  <a:cubicBezTo>
                    <a:pt x="0" y="83534"/>
                    <a:pt x="83534" y="0"/>
                    <a:pt x="186690" y="0"/>
                  </a:cubicBezTo>
                  <a:cubicBezTo>
                    <a:pt x="289846" y="0"/>
                    <a:pt x="373380" y="83534"/>
                    <a:pt x="373380" y="18669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69" name="Graphic 48">
              <a:extLst>
                <a:ext uri="{FF2B5EF4-FFF2-40B4-BE49-F238E27FC236}">
                  <a16:creationId xmlns:a16="http://schemas.microsoft.com/office/drawing/2014/main" id="{1EEDCA1A-5E40-887C-8F37-870C6CBAD8E0}"/>
                </a:ext>
              </a:extLst>
            </p:cNvPr>
            <p:cNvGrpSpPr/>
            <p:nvPr/>
          </p:nvGrpSpPr>
          <p:grpSpPr>
            <a:xfrm>
              <a:off x="19760592" y="2963916"/>
              <a:ext cx="245650" cy="77057"/>
              <a:chOff x="19760592" y="2963916"/>
              <a:chExt cx="245650" cy="77057"/>
            </a:xfrm>
            <a:solidFill>
              <a:srgbClr val="FFFFFF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7C2F300-6932-53C2-09BA-079B70E671BD}"/>
                  </a:ext>
                </a:extLst>
              </p:cNvPr>
              <p:cNvSpPr/>
              <p:nvPr/>
            </p:nvSpPr>
            <p:spPr>
              <a:xfrm>
                <a:off x="19760592" y="2983823"/>
                <a:ext cx="54292" cy="57150"/>
              </a:xfrm>
              <a:custGeom>
                <a:avLst/>
                <a:gdLst>
                  <a:gd name="connsiteX0" fmla="*/ 95 w 54292"/>
                  <a:gd name="connsiteY0" fmla="*/ 28575 h 57150"/>
                  <a:gd name="connsiteX1" fmla="*/ 28290 w 54292"/>
                  <a:gd name="connsiteY1" fmla="*/ 0 h 57150"/>
                  <a:gd name="connsiteX2" fmla="*/ 53912 w 54292"/>
                  <a:gd name="connsiteY2" fmla="*/ 20669 h 57150"/>
                  <a:gd name="connsiteX3" fmla="*/ 37338 w 54292"/>
                  <a:gd name="connsiteY3" fmla="*/ 20669 h 57150"/>
                  <a:gd name="connsiteX4" fmla="*/ 28480 w 54292"/>
                  <a:gd name="connsiteY4" fmla="*/ 12668 h 57150"/>
                  <a:gd name="connsiteX5" fmla="*/ 17431 w 54292"/>
                  <a:gd name="connsiteY5" fmla="*/ 28575 h 57150"/>
                  <a:gd name="connsiteX6" fmla="*/ 28480 w 54292"/>
                  <a:gd name="connsiteY6" fmla="*/ 44291 h 57150"/>
                  <a:gd name="connsiteX7" fmla="*/ 37815 w 54292"/>
                  <a:gd name="connsiteY7" fmla="*/ 35052 h 57150"/>
                  <a:gd name="connsiteX8" fmla="*/ 54293 w 54292"/>
                  <a:gd name="connsiteY8" fmla="*/ 35052 h 57150"/>
                  <a:gd name="connsiteX9" fmla="*/ 28670 w 54292"/>
                  <a:gd name="connsiteY9" fmla="*/ 57150 h 57150"/>
                  <a:gd name="connsiteX10" fmla="*/ 0 w 54292"/>
                  <a:gd name="connsiteY10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292" h="57150">
                    <a:moveTo>
                      <a:pt x="95" y="28575"/>
                    </a:moveTo>
                    <a:cubicBezTo>
                      <a:pt x="95" y="12383"/>
                      <a:pt x="11240" y="0"/>
                      <a:pt x="28290" y="0"/>
                    </a:cubicBezTo>
                    <a:cubicBezTo>
                      <a:pt x="42958" y="0"/>
                      <a:pt x="52293" y="8572"/>
                      <a:pt x="53912" y="20669"/>
                    </a:cubicBezTo>
                    <a:lnTo>
                      <a:pt x="37338" y="20669"/>
                    </a:lnTo>
                    <a:cubicBezTo>
                      <a:pt x="36291" y="15812"/>
                      <a:pt x="33338" y="12668"/>
                      <a:pt x="28480" y="12668"/>
                    </a:cubicBezTo>
                    <a:cubicBezTo>
                      <a:pt x="21146" y="12668"/>
                      <a:pt x="17431" y="18764"/>
                      <a:pt x="17431" y="28575"/>
                    </a:cubicBezTo>
                    <a:cubicBezTo>
                      <a:pt x="17431" y="38386"/>
                      <a:pt x="21146" y="44291"/>
                      <a:pt x="28480" y="44291"/>
                    </a:cubicBezTo>
                    <a:cubicBezTo>
                      <a:pt x="33814" y="44291"/>
                      <a:pt x="37148" y="41148"/>
                      <a:pt x="37815" y="35052"/>
                    </a:cubicBezTo>
                    <a:lnTo>
                      <a:pt x="54293" y="35052"/>
                    </a:lnTo>
                    <a:cubicBezTo>
                      <a:pt x="53912" y="47530"/>
                      <a:pt x="44006" y="57150"/>
                      <a:pt x="28670" y="57150"/>
                    </a:cubicBezTo>
                    <a:cubicBezTo>
                      <a:pt x="11240" y="57150"/>
                      <a:pt x="0" y="44863"/>
                      <a:pt x="0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01BD5D6-80C4-2B63-8C8A-C4BAB7F38D30}"/>
                  </a:ext>
                </a:extLst>
              </p:cNvPr>
              <p:cNvSpPr/>
              <p:nvPr/>
            </p:nvSpPr>
            <p:spPr>
              <a:xfrm>
                <a:off x="19816981" y="2963916"/>
                <a:ext cx="17430" cy="75342"/>
              </a:xfrm>
              <a:custGeom>
                <a:avLst/>
                <a:gdLst>
                  <a:gd name="connsiteX0" fmla="*/ 0 w 17430"/>
                  <a:gd name="connsiteY0" fmla="*/ 0 h 75342"/>
                  <a:gd name="connsiteX1" fmla="*/ 17430 w 17430"/>
                  <a:gd name="connsiteY1" fmla="*/ 0 h 75342"/>
                  <a:gd name="connsiteX2" fmla="*/ 17430 w 17430"/>
                  <a:gd name="connsiteY2" fmla="*/ 75343 h 75342"/>
                  <a:gd name="connsiteX3" fmla="*/ 0 w 17430"/>
                  <a:gd name="connsiteY3" fmla="*/ 75343 h 75342"/>
                  <a:gd name="connsiteX4" fmla="*/ 0 w 17430"/>
                  <a:gd name="connsiteY4" fmla="*/ 0 h 7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30" h="75342">
                    <a:moveTo>
                      <a:pt x="0" y="0"/>
                    </a:moveTo>
                    <a:lnTo>
                      <a:pt x="17430" y="0"/>
                    </a:lnTo>
                    <a:lnTo>
                      <a:pt x="17430" y="75343"/>
                    </a:lnTo>
                    <a:lnTo>
                      <a:pt x="0" y="75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1BC4F5A-95E3-A186-13DB-15BCF92424BD}"/>
                  </a:ext>
                </a:extLst>
              </p:cNvPr>
              <p:cNvSpPr/>
              <p:nvPr/>
            </p:nvSpPr>
            <p:spPr>
              <a:xfrm>
                <a:off x="19836507" y="2983823"/>
                <a:ext cx="57626" cy="57150"/>
              </a:xfrm>
              <a:custGeom>
                <a:avLst/>
                <a:gdLst>
                  <a:gd name="connsiteX0" fmla="*/ 0 w 57626"/>
                  <a:gd name="connsiteY0" fmla="*/ 28575 h 57150"/>
                  <a:gd name="connsiteX1" fmla="*/ 28860 w 57626"/>
                  <a:gd name="connsiteY1" fmla="*/ 0 h 57150"/>
                  <a:gd name="connsiteX2" fmla="*/ 57626 w 57626"/>
                  <a:gd name="connsiteY2" fmla="*/ 28575 h 57150"/>
                  <a:gd name="connsiteX3" fmla="*/ 28860 w 57626"/>
                  <a:gd name="connsiteY3" fmla="*/ 57150 h 57150"/>
                  <a:gd name="connsiteX4" fmla="*/ 0 w 57626"/>
                  <a:gd name="connsiteY4" fmla="*/ 28575 h 57150"/>
                  <a:gd name="connsiteX5" fmla="*/ 40291 w 57626"/>
                  <a:gd name="connsiteY5" fmla="*/ 28575 h 57150"/>
                  <a:gd name="connsiteX6" fmla="*/ 28766 w 57626"/>
                  <a:gd name="connsiteY6" fmla="*/ 12097 h 57150"/>
                  <a:gd name="connsiteX7" fmla="*/ 17336 w 57626"/>
                  <a:gd name="connsiteY7" fmla="*/ 28575 h 57150"/>
                  <a:gd name="connsiteX8" fmla="*/ 28766 w 57626"/>
                  <a:gd name="connsiteY8" fmla="*/ 44863 h 57150"/>
                  <a:gd name="connsiteX9" fmla="*/ 40291 w 57626"/>
                  <a:gd name="connsiteY9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26" h="57150">
                    <a:moveTo>
                      <a:pt x="0" y="28575"/>
                    </a:moveTo>
                    <a:cubicBezTo>
                      <a:pt x="0" y="12383"/>
                      <a:pt x="11620" y="0"/>
                      <a:pt x="28860" y="0"/>
                    </a:cubicBezTo>
                    <a:cubicBezTo>
                      <a:pt x="46101" y="0"/>
                      <a:pt x="57626" y="12287"/>
                      <a:pt x="57626" y="28575"/>
                    </a:cubicBezTo>
                    <a:cubicBezTo>
                      <a:pt x="57626" y="44863"/>
                      <a:pt x="46196" y="57150"/>
                      <a:pt x="28860" y="57150"/>
                    </a:cubicBezTo>
                    <a:cubicBezTo>
                      <a:pt x="11525" y="57150"/>
                      <a:pt x="0" y="44863"/>
                      <a:pt x="0" y="28575"/>
                    </a:cubicBezTo>
                    <a:close/>
                    <a:moveTo>
                      <a:pt x="40291" y="28575"/>
                    </a:moveTo>
                    <a:cubicBezTo>
                      <a:pt x="40291" y="18764"/>
                      <a:pt x="36290" y="12097"/>
                      <a:pt x="28766" y="12097"/>
                    </a:cubicBezTo>
                    <a:cubicBezTo>
                      <a:pt x="21241" y="12097"/>
                      <a:pt x="17336" y="18764"/>
                      <a:pt x="17336" y="28575"/>
                    </a:cubicBezTo>
                    <a:cubicBezTo>
                      <a:pt x="17336" y="38386"/>
                      <a:pt x="21241" y="44863"/>
                      <a:pt x="28766" y="44863"/>
                    </a:cubicBezTo>
                    <a:cubicBezTo>
                      <a:pt x="36290" y="44863"/>
                      <a:pt x="40291" y="38291"/>
                      <a:pt x="40291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33E0241-2382-1DC4-4C00-66973A6C4E43}"/>
                  </a:ext>
                </a:extLst>
              </p:cNvPr>
              <p:cNvSpPr/>
              <p:nvPr/>
            </p:nvSpPr>
            <p:spPr>
              <a:xfrm>
                <a:off x="19895752" y="2985347"/>
                <a:ext cx="51816" cy="55435"/>
              </a:xfrm>
              <a:custGeom>
                <a:avLst/>
                <a:gdLst>
                  <a:gd name="connsiteX0" fmla="*/ 0 w 51816"/>
                  <a:gd name="connsiteY0" fmla="*/ 35433 h 55435"/>
                  <a:gd name="connsiteX1" fmla="*/ 0 w 51816"/>
                  <a:gd name="connsiteY1" fmla="*/ 0 h 55435"/>
                  <a:gd name="connsiteX2" fmla="*/ 17050 w 51816"/>
                  <a:gd name="connsiteY2" fmla="*/ 0 h 55435"/>
                  <a:gd name="connsiteX3" fmla="*/ 17050 w 51816"/>
                  <a:gd name="connsiteY3" fmla="*/ 31813 h 55435"/>
                  <a:gd name="connsiteX4" fmla="*/ 25146 w 51816"/>
                  <a:gd name="connsiteY4" fmla="*/ 40958 h 55435"/>
                  <a:gd name="connsiteX5" fmla="*/ 34671 w 51816"/>
                  <a:gd name="connsiteY5" fmla="*/ 30099 h 55435"/>
                  <a:gd name="connsiteX6" fmla="*/ 34671 w 51816"/>
                  <a:gd name="connsiteY6" fmla="*/ 0 h 55435"/>
                  <a:gd name="connsiteX7" fmla="*/ 51816 w 51816"/>
                  <a:gd name="connsiteY7" fmla="*/ 0 h 55435"/>
                  <a:gd name="connsiteX8" fmla="*/ 51816 w 51816"/>
                  <a:gd name="connsiteY8" fmla="*/ 53912 h 55435"/>
                  <a:gd name="connsiteX9" fmla="*/ 35338 w 51816"/>
                  <a:gd name="connsiteY9" fmla="*/ 53912 h 55435"/>
                  <a:gd name="connsiteX10" fmla="*/ 35338 w 51816"/>
                  <a:gd name="connsiteY10" fmla="*/ 47244 h 55435"/>
                  <a:gd name="connsiteX11" fmla="*/ 35053 w 51816"/>
                  <a:gd name="connsiteY11" fmla="*/ 47244 h 55435"/>
                  <a:gd name="connsiteX12" fmla="*/ 18955 w 51816"/>
                  <a:gd name="connsiteY12" fmla="*/ 55436 h 55435"/>
                  <a:gd name="connsiteX13" fmla="*/ 0 w 51816"/>
                  <a:gd name="connsiteY13" fmla="*/ 35338 h 5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816" h="55435">
                    <a:moveTo>
                      <a:pt x="0" y="35433"/>
                    </a:moveTo>
                    <a:lnTo>
                      <a:pt x="0" y="0"/>
                    </a:lnTo>
                    <a:lnTo>
                      <a:pt x="17050" y="0"/>
                    </a:lnTo>
                    <a:lnTo>
                      <a:pt x="17050" y="31813"/>
                    </a:lnTo>
                    <a:cubicBezTo>
                      <a:pt x="17050" y="37719"/>
                      <a:pt x="19717" y="40958"/>
                      <a:pt x="25146" y="40958"/>
                    </a:cubicBezTo>
                    <a:cubicBezTo>
                      <a:pt x="31052" y="40958"/>
                      <a:pt x="34671" y="36576"/>
                      <a:pt x="34671" y="30099"/>
                    </a:cubicBezTo>
                    <a:lnTo>
                      <a:pt x="34671" y="0"/>
                    </a:lnTo>
                    <a:lnTo>
                      <a:pt x="51816" y="0"/>
                    </a:lnTo>
                    <a:lnTo>
                      <a:pt x="51816" y="53912"/>
                    </a:lnTo>
                    <a:lnTo>
                      <a:pt x="35338" y="53912"/>
                    </a:lnTo>
                    <a:lnTo>
                      <a:pt x="35338" y="47244"/>
                    </a:lnTo>
                    <a:lnTo>
                      <a:pt x="35053" y="47244"/>
                    </a:lnTo>
                    <a:cubicBezTo>
                      <a:pt x="31147" y="52483"/>
                      <a:pt x="26384" y="55436"/>
                      <a:pt x="18955" y="55436"/>
                    </a:cubicBezTo>
                    <a:cubicBezTo>
                      <a:pt x="6478" y="55436"/>
                      <a:pt x="0" y="47339"/>
                      <a:pt x="0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ACFB6BA-489A-E386-9678-EEB9191039B2}"/>
                  </a:ext>
                </a:extLst>
              </p:cNvPr>
              <p:cNvSpPr/>
              <p:nvPr/>
            </p:nvSpPr>
            <p:spPr>
              <a:xfrm>
                <a:off x="19950045" y="2963916"/>
                <a:ext cx="56197" cy="77057"/>
              </a:xfrm>
              <a:custGeom>
                <a:avLst/>
                <a:gdLst>
                  <a:gd name="connsiteX0" fmla="*/ 95 w 56197"/>
                  <a:gd name="connsiteY0" fmla="*/ 48387 h 77057"/>
                  <a:gd name="connsiteX1" fmla="*/ 23717 w 56197"/>
                  <a:gd name="connsiteY1" fmla="*/ 19812 h 77057"/>
                  <a:gd name="connsiteX2" fmla="*/ 38767 w 56197"/>
                  <a:gd name="connsiteY2" fmla="*/ 27527 h 77057"/>
                  <a:gd name="connsiteX3" fmla="*/ 39053 w 56197"/>
                  <a:gd name="connsiteY3" fmla="*/ 27527 h 77057"/>
                  <a:gd name="connsiteX4" fmla="*/ 39053 w 56197"/>
                  <a:gd name="connsiteY4" fmla="*/ 0 h 77057"/>
                  <a:gd name="connsiteX5" fmla="*/ 56198 w 56197"/>
                  <a:gd name="connsiteY5" fmla="*/ 0 h 77057"/>
                  <a:gd name="connsiteX6" fmla="*/ 56198 w 56197"/>
                  <a:gd name="connsiteY6" fmla="*/ 75343 h 77057"/>
                  <a:gd name="connsiteX7" fmla="*/ 39720 w 56197"/>
                  <a:gd name="connsiteY7" fmla="*/ 75343 h 77057"/>
                  <a:gd name="connsiteX8" fmla="*/ 39720 w 56197"/>
                  <a:gd name="connsiteY8" fmla="*/ 68104 h 77057"/>
                  <a:gd name="connsiteX9" fmla="*/ 39529 w 56197"/>
                  <a:gd name="connsiteY9" fmla="*/ 68104 h 77057"/>
                  <a:gd name="connsiteX10" fmla="*/ 23622 w 56197"/>
                  <a:gd name="connsiteY10" fmla="*/ 77057 h 77057"/>
                  <a:gd name="connsiteX11" fmla="*/ 0 w 56197"/>
                  <a:gd name="connsiteY11" fmla="*/ 48387 h 77057"/>
                  <a:gd name="connsiteX12" fmla="*/ 39529 w 56197"/>
                  <a:gd name="connsiteY12" fmla="*/ 48387 h 77057"/>
                  <a:gd name="connsiteX13" fmla="*/ 28385 w 56197"/>
                  <a:gd name="connsiteY13" fmla="*/ 32766 h 77057"/>
                  <a:gd name="connsiteX14" fmla="*/ 17526 w 56197"/>
                  <a:gd name="connsiteY14" fmla="*/ 48196 h 77057"/>
                  <a:gd name="connsiteX15" fmla="*/ 28194 w 56197"/>
                  <a:gd name="connsiteY15" fmla="*/ 63437 h 77057"/>
                  <a:gd name="connsiteX16" fmla="*/ 39529 w 56197"/>
                  <a:gd name="connsiteY16" fmla="*/ 48387 h 7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197" h="77057">
                    <a:moveTo>
                      <a:pt x="95" y="48387"/>
                    </a:moveTo>
                    <a:cubicBezTo>
                      <a:pt x="95" y="31528"/>
                      <a:pt x="9811" y="19812"/>
                      <a:pt x="23717" y="19812"/>
                    </a:cubicBezTo>
                    <a:cubicBezTo>
                      <a:pt x="31338" y="19812"/>
                      <a:pt x="35623" y="22955"/>
                      <a:pt x="38767" y="27527"/>
                    </a:cubicBezTo>
                    <a:lnTo>
                      <a:pt x="39053" y="27527"/>
                    </a:lnTo>
                    <a:lnTo>
                      <a:pt x="39053" y="0"/>
                    </a:lnTo>
                    <a:lnTo>
                      <a:pt x="56198" y="0"/>
                    </a:lnTo>
                    <a:lnTo>
                      <a:pt x="56198" y="75343"/>
                    </a:lnTo>
                    <a:lnTo>
                      <a:pt x="39720" y="75343"/>
                    </a:lnTo>
                    <a:lnTo>
                      <a:pt x="39720" y="68104"/>
                    </a:lnTo>
                    <a:lnTo>
                      <a:pt x="39529" y="68104"/>
                    </a:lnTo>
                    <a:cubicBezTo>
                      <a:pt x="36290" y="73723"/>
                      <a:pt x="30671" y="77057"/>
                      <a:pt x="23622" y="77057"/>
                    </a:cubicBezTo>
                    <a:cubicBezTo>
                      <a:pt x="9811" y="77057"/>
                      <a:pt x="0" y="66389"/>
                      <a:pt x="0" y="48387"/>
                    </a:cubicBezTo>
                    <a:close/>
                    <a:moveTo>
                      <a:pt x="39529" y="48387"/>
                    </a:moveTo>
                    <a:cubicBezTo>
                      <a:pt x="39529" y="39338"/>
                      <a:pt x="35814" y="32766"/>
                      <a:pt x="28385" y="32766"/>
                    </a:cubicBezTo>
                    <a:cubicBezTo>
                      <a:pt x="21527" y="32766"/>
                      <a:pt x="17526" y="39053"/>
                      <a:pt x="17526" y="48196"/>
                    </a:cubicBezTo>
                    <a:cubicBezTo>
                      <a:pt x="17526" y="57340"/>
                      <a:pt x="21527" y="63437"/>
                      <a:pt x="28194" y="63437"/>
                    </a:cubicBezTo>
                    <a:cubicBezTo>
                      <a:pt x="35338" y="63437"/>
                      <a:pt x="39529" y="57245"/>
                      <a:pt x="39529" y="483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1A3063-2390-EF4E-B72C-681B68B11AAD}"/>
              </a:ext>
            </a:extLst>
          </p:cNvPr>
          <p:cNvGrpSpPr/>
          <p:nvPr userDrawn="1"/>
        </p:nvGrpSpPr>
        <p:grpSpPr>
          <a:xfrm>
            <a:off x="1261641" y="1646522"/>
            <a:ext cx="9544089" cy="3260157"/>
            <a:chOff x="19266531" y="2166674"/>
            <a:chExt cx="3018758" cy="1031175"/>
          </a:xfrm>
        </p:grpSpPr>
        <p:grpSp>
          <p:nvGrpSpPr>
            <p:cNvPr id="7" name="Graphic 48">
              <a:extLst>
                <a:ext uri="{FF2B5EF4-FFF2-40B4-BE49-F238E27FC236}">
                  <a16:creationId xmlns:a16="http://schemas.microsoft.com/office/drawing/2014/main" id="{78EB7DF9-4246-91AE-520D-AA96E9FD7795}"/>
                </a:ext>
              </a:extLst>
            </p:cNvPr>
            <p:cNvGrpSpPr/>
            <p:nvPr/>
          </p:nvGrpSpPr>
          <p:grpSpPr>
            <a:xfrm>
              <a:off x="19266531" y="2166674"/>
              <a:ext cx="1852898" cy="497776"/>
              <a:chOff x="19266531" y="2166674"/>
              <a:chExt cx="1852898" cy="497776"/>
            </a:xfrm>
            <a:solidFill>
              <a:srgbClr val="000000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4318E09-AA33-7189-1CD0-2BCE95EE090A}"/>
                  </a:ext>
                </a:extLst>
              </p:cNvPr>
              <p:cNvSpPr/>
              <p:nvPr/>
            </p:nvSpPr>
            <p:spPr>
              <a:xfrm>
                <a:off x="19266531" y="2166674"/>
                <a:ext cx="362807" cy="497776"/>
              </a:xfrm>
              <a:custGeom>
                <a:avLst/>
                <a:gdLst>
                  <a:gd name="connsiteX0" fmla="*/ 0 w 362807"/>
                  <a:gd name="connsiteY0" fmla="*/ 312515 h 497776"/>
                  <a:gd name="connsiteX1" fmla="*/ 152495 w 362807"/>
                  <a:gd name="connsiteY1" fmla="*/ 128016 h 497776"/>
                  <a:gd name="connsiteX2" fmla="*/ 249841 w 362807"/>
                  <a:gd name="connsiteY2" fmla="*/ 177737 h 497776"/>
                  <a:gd name="connsiteX3" fmla="*/ 251841 w 362807"/>
                  <a:gd name="connsiteY3" fmla="*/ 177737 h 497776"/>
                  <a:gd name="connsiteX4" fmla="*/ 251841 w 362807"/>
                  <a:gd name="connsiteY4" fmla="*/ 0 h 497776"/>
                  <a:gd name="connsiteX5" fmla="*/ 362808 w 362807"/>
                  <a:gd name="connsiteY5" fmla="*/ 0 h 497776"/>
                  <a:gd name="connsiteX6" fmla="*/ 362808 w 362807"/>
                  <a:gd name="connsiteY6" fmla="*/ 486823 h 497776"/>
                  <a:gd name="connsiteX7" fmla="*/ 256604 w 362807"/>
                  <a:gd name="connsiteY7" fmla="*/ 486823 h 497776"/>
                  <a:gd name="connsiteX8" fmla="*/ 256604 w 362807"/>
                  <a:gd name="connsiteY8" fmla="*/ 439865 h 497776"/>
                  <a:gd name="connsiteX9" fmla="*/ 255270 w 362807"/>
                  <a:gd name="connsiteY9" fmla="*/ 439865 h 497776"/>
                  <a:gd name="connsiteX10" fmla="*/ 152495 w 362807"/>
                  <a:gd name="connsiteY10" fmla="*/ 497776 h 497776"/>
                  <a:gd name="connsiteX11" fmla="*/ 0 w 362807"/>
                  <a:gd name="connsiteY11" fmla="*/ 312611 h 497776"/>
                  <a:gd name="connsiteX12" fmla="*/ 254699 w 362807"/>
                  <a:gd name="connsiteY12" fmla="*/ 312515 h 497776"/>
                  <a:gd name="connsiteX13" fmla="*/ 182499 w 362807"/>
                  <a:gd name="connsiteY13" fmla="*/ 211741 h 497776"/>
                  <a:gd name="connsiteX14" fmla="*/ 112395 w 362807"/>
                  <a:gd name="connsiteY14" fmla="*/ 311182 h 497776"/>
                  <a:gd name="connsiteX15" fmla="*/ 181166 w 362807"/>
                  <a:gd name="connsiteY15" fmla="*/ 409956 h 497776"/>
                  <a:gd name="connsiteX16" fmla="*/ 254699 w 362807"/>
                  <a:gd name="connsiteY16" fmla="*/ 312611 h 49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2807" h="497776">
                    <a:moveTo>
                      <a:pt x="0" y="312515"/>
                    </a:moveTo>
                    <a:cubicBezTo>
                      <a:pt x="0" y="203549"/>
                      <a:pt x="62675" y="128016"/>
                      <a:pt x="152495" y="128016"/>
                    </a:cubicBezTo>
                    <a:cubicBezTo>
                      <a:pt x="201549" y="128016"/>
                      <a:pt x="229458" y="148400"/>
                      <a:pt x="249841" y="177737"/>
                    </a:cubicBezTo>
                    <a:lnTo>
                      <a:pt x="251841" y="177737"/>
                    </a:lnTo>
                    <a:lnTo>
                      <a:pt x="251841" y="0"/>
                    </a:lnTo>
                    <a:lnTo>
                      <a:pt x="362808" y="0"/>
                    </a:lnTo>
                    <a:lnTo>
                      <a:pt x="362808" y="486823"/>
                    </a:lnTo>
                    <a:lnTo>
                      <a:pt x="256604" y="486823"/>
                    </a:lnTo>
                    <a:lnTo>
                      <a:pt x="256604" y="439865"/>
                    </a:lnTo>
                    <a:lnTo>
                      <a:pt x="255270" y="439865"/>
                    </a:lnTo>
                    <a:cubicBezTo>
                      <a:pt x="234125" y="475964"/>
                      <a:pt x="198120" y="497776"/>
                      <a:pt x="152495" y="497776"/>
                    </a:cubicBezTo>
                    <a:cubicBezTo>
                      <a:pt x="63246" y="497776"/>
                      <a:pt x="0" y="429006"/>
                      <a:pt x="0" y="312611"/>
                    </a:cubicBezTo>
                    <a:close/>
                    <a:moveTo>
                      <a:pt x="254699" y="312515"/>
                    </a:moveTo>
                    <a:cubicBezTo>
                      <a:pt x="254699" y="253937"/>
                      <a:pt x="230886" y="211741"/>
                      <a:pt x="182499" y="211741"/>
                    </a:cubicBezTo>
                    <a:cubicBezTo>
                      <a:pt x="138208" y="211741"/>
                      <a:pt x="112395" y="252603"/>
                      <a:pt x="112395" y="311182"/>
                    </a:cubicBezTo>
                    <a:cubicBezTo>
                      <a:pt x="112395" y="369761"/>
                      <a:pt x="138303" y="409956"/>
                      <a:pt x="181166" y="409956"/>
                    </a:cubicBezTo>
                    <a:cubicBezTo>
                      <a:pt x="227457" y="409956"/>
                      <a:pt x="254699" y="369761"/>
                      <a:pt x="254699" y="31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A33B7AA-931B-37F6-E3A9-40195297115E}"/>
                  </a:ext>
                </a:extLst>
              </p:cNvPr>
              <p:cNvSpPr/>
              <p:nvPr/>
            </p:nvSpPr>
            <p:spPr>
              <a:xfrm>
                <a:off x="19677249" y="2299452"/>
                <a:ext cx="225361" cy="354139"/>
              </a:xfrm>
              <a:custGeom>
                <a:avLst/>
                <a:gdLst>
                  <a:gd name="connsiteX0" fmla="*/ 0 w 225361"/>
                  <a:gd name="connsiteY0" fmla="*/ 5429 h 354139"/>
                  <a:gd name="connsiteX1" fmla="*/ 106204 w 225361"/>
                  <a:gd name="connsiteY1" fmla="*/ 5429 h 354139"/>
                  <a:gd name="connsiteX2" fmla="*/ 106204 w 225361"/>
                  <a:gd name="connsiteY2" fmla="*/ 59912 h 354139"/>
                  <a:gd name="connsiteX3" fmla="*/ 108204 w 225361"/>
                  <a:gd name="connsiteY3" fmla="*/ 59912 h 354139"/>
                  <a:gd name="connsiteX4" fmla="*/ 203550 w 225361"/>
                  <a:gd name="connsiteY4" fmla="*/ 0 h 354139"/>
                  <a:gd name="connsiteX5" fmla="*/ 225362 w 225361"/>
                  <a:gd name="connsiteY5" fmla="*/ 2762 h 354139"/>
                  <a:gd name="connsiteX6" fmla="*/ 225362 w 225361"/>
                  <a:gd name="connsiteY6" fmla="*/ 98108 h 354139"/>
                  <a:gd name="connsiteX7" fmla="*/ 222600 w 225361"/>
                  <a:gd name="connsiteY7" fmla="*/ 98108 h 354139"/>
                  <a:gd name="connsiteX8" fmla="*/ 110966 w 225361"/>
                  <a:gd name="connsiteY8" fmla="*/ 197549 h 354139"/>
                  <a:gd name="connsiteX9" fmla="*/ 110966 w 225361"/>
                  <a:gd name="connsiteY9" fmla="*/ 354139 h 354139"/>
                  <a:gd name="connsiteX10" fmla="*/ 0 w 225361"/>
                  <a:gd name="connsiteY10" fmla="*/ 354139 h 354139"/>
                  <a:gd name="connsiteX11" fmla="*/ 0 w 225361"/>
                  <a:gd name="connsiteY11" fmla="*/ 5525 h 35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5361" h="354139">
                    <a:moveTo>
                      <a:pt x="0" y="5429"/>
                    </a:moveTo>
                    <a:lnTo>
                      <a:pt x="106204" y="5429"/>
                    </a:lnTo>
                    <a:lnTo>
                      <a:pt x="106204" y="59912"/>
                    </a:lnTo>
                    <a:lnTo>
                      <a:pt x="108204" y="59912"/>
                    </a:lnTo>
                    <a:cubicBezTo>
                      <a:pt x="132684" y="18383"/>
                      <a:pt x="161354" y="0"/>
                      <a:pt x="203550" y="0"/>
                    </a:cubicBezTo>
                    <a:cubicBezTo>
                      <a:pt x="213741" y="0"/>
                      <a:pt x="220599" y="667"/>
                      <a:pt x="225362" y="2762"/>
                    </a:cubicBezTo>
                    <a:lnTo>
                      <a:pt x="225362" y="98108"/>
                    </a:lnTo>
                    <a:lnTo>
                      <a:pt x="222600" y="98108"/>
                    </a:lnTo>
                    <a:cubicBezTo>
                      <a:pt x="154496" y="88583"/>
                      <a:pt x="110966" y="121920"/>
                      <a:pt x="110966" y="197549"/>
                    </a:cubicBezTo>
                    <a:lnTo>
                      <a:pt x="110966" y="354139"/>
                    </a:lnTo>
                    <a:lnTo>
                      <a:pt x="0" y="354139"/>
                    </a:lnTo>
                    <a:lnTo>
                      <a:pt x="0" y="5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623AA1D-F0B0-B1D7-02CB-0AA22354566A}"/>
                  </a:ext>
                </a:extLst>
              </p:cNvPr>
              <p:cNvSpPr/>
              <p:nvPr/>
            </p:nvSpPr>
            <p:spPr>
              <a:xfrm>
                <a:off x="19921661" y="2166674"/>
                <a:ext cx="110966" cy="486822"/>
              </a:xfrm>
              <a:custGeom>
                <a:avLst/>
                <a:gdLst>
                  <a:gd name="connsiteX0" fmla="*/ 0 w 110966"/>
                  <a:gd name="connsiteY0" fmla="*/ 0 h 486822"/>
                  <a:gd name="connsiteX1" fmla="*/ 110966 w 110966"/>
                  <a:gd name="connsiteY1" fmla="*/ 0 h 486822"/>
                  <a:gd name="connsiteX2" fmla="*/ 110966 w 110966"/>
                  <a:gd name="connsiteY2" fmla="*/ 89916 h 486822"/>
                  <a:gd name="connsiteX3" fmla="*/ 0 w 110966"/>
                  <a:gd name="connsiteY3" fmla="*/ 89916 h 486822"/>
                  <a:gd name="connsiteX4" fmla="*/ 0 w 110966"/>
                  <a:gd name="connsiteY4" fmla="*/ 0 h 486822"/>
                  <a:gd name="connsiteX5" fmla="*/ 0 w 110966"/>
                  <a:gd name="connsiteY5" fmla="*/ 138208 h 486822"/>
                  <a:gd name="connsiteX6" fmla="*/ 110966 w 110966"/>
                  <a:gd name="connsiteY6" fmla="*/ 138208 h 486822"/>
                  <a:gd name="connsiteX7" fmla="*/ 110966 w 110966"/>
                  <a:gd name="connsiteY7" fmla="*/ 486823 h 486822"/>
                  <a:gd name="connsiteX8" fmla="*/ 0 w 110966"/>
                  <a:gd name="connsiteY8" fmla="*/ 486823 h 486822"/>
                  <a:gd name="connsiteX9" fmla="*/ 0 w 110966"/>
                  <a:gd name="connsiteY9" fmla="*/ 138208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966" h="486822">
                    <a:moveTo>
                      <a:pt x="0" y="0"/>
                    </a:moveTo>
                    <a:lnTo>
                      <a:pt x="110966" y="0"/>
                    </a:lnTo>
                    <a:lnTo>
                      <a:pt x="110966" y="89916"/>
                    </a:lnTo>
                    <a:lnTo>
                      <a:pt x="0" y="89916"/>
                    </a:lnTo>
                    <a:lnTo>
                      <a:pt x="0" y="0"/>
                    </a:lnTo>
                    <a:close/>
                    <a:moveTo>
                      <a:pt x="0" y="138208"/>
                    </a:moveTo>
                    <a:lnTo>
                      <a:pt x="110966" y="138208"/>
                    </a:lnTo>
                    <a:lnTo>
                      <a:pt x="110966" y="486823"/>
                    </a:lnTo>
                    <a:lnTo>
                      <a:pt x="0" y="486823"/>
                    </a:lnTo>
                    <a:lnTo>
                      <a:pt x="0" y="138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5126398-F7BD-A2E0-B098-7EA289D06E11}"/>
                  </a:ext>
                </a:extLst>
              </p:cNvPr>
              <p:cNvSpPr/>
              <p:nvPr/>
            </p:nvSpPr>
            <p:spPr>
              <a:xfrm>
                <a:off x="20047009" y="2304881"/>
                <a:ext cx="360807" cy="348615"/>
              </a:xfrm>
              <a:custGeom>
                <a:avLst/>
                <a:gdLst>
                  <a:gd name="connsiteX0" fmla="*/ 0 w 360807"/>
                  <a:gd name="connsiteY0" fmla="*/ 0 h 348615"/>
                  <a:gd name="connsiteX1" fmla="*/ 114395 w 360807"/>
                  <a:gd name="connsiteY1" fmla="*/ 0 h 348615"/>
                  <a:gd name="connsiteX2" fmla="*/ 162020 w 360807"/>
                  <a:gd name="connsiteY2" fmla="*/ 157258 h 348615"/>
                  <a:gd name="connsiteX3" fmla="*/ 181070 w 360807"/>
                  <a:gd name="connsiteY3" fmla="*/ 227362 h 348615"/>
                  <a:gd name="connsiteX4" fmla="*/ 182404 w 360807"/>
                  <a:gd name="connsiteY4" fmla="*/ 227362 h 348615"/>
                  <a:gd name="connsiteX5" fmla="*/ 201454 w 360807"/>
                  <a:gd name="connsiteY5" fmla="*/ 157258 h 348615"/>
                  <a:gd name="connsiteX6" fmla="*/ 249841 w 360807"/>
                  <a:gd name="connsiteY6" fmla="*/ 0 h 348615"/>
                  <a:gd name="connsiteX7" fmla="*/ 360807 w 360807"/>
                  <a:gd name="connsiteY7" fmla="*/ 0 h 348615"/>
                  <a:gd name="connsiteX8" fmla="*/ 240316 w 360807"/>
                  <a:gd name="connsiteY8" fmla="*/ 348615 h 348615"/>
                  <a:gd name="connsiteX9" fmla="*/ 120491 w 360807"/>
                  <a:gd name="connsiteY9" fmla="*/ 348615 h 348615"/>
                  <a:gd name="connsiteX10" fmla="*/ 0 w 360807"/>
                  <a:gd name="connsiteY10" fmla="*/ 0 h 34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0807" h="348615">
                    <a:moveTo>
                      <a:pt x="0" y="0"/>
                    </a:moveTo>
                    <a:lnTo>
                      <a:pt x="114395" y="0"/>
                    </a:lnTo>
                    <a:lnTo>
                      <a:pt x="162020" y="157258"/>
                    </a:lnTo>
                    <a:cubicBezTo>
                      <a:pt x="172212" y="192024"/>
                      <a:pt x="181070" y="227362"/>
                      <a:pt x="181070" y="227362"/>
                    </a:cubicBezTo>
                    <a:lnTo>
                      <a:pt x="182404" y="227362"/>
                    </a:lnTo>
                    <a:cubicBezTo>
                      <a:pt x="182404" y="227362"/>
                      <a:pt x="191262" y="191929"/>
                      <a:pt x="201454" y="157258"/>
                    </a:cubicBezTo>
                    <a:lnTo>
                      <a:pt x="249841" y="0"/>
                    </a:lnTo>
                    <a:lnTo>
                      <a:pt x="360807" y="0"/>
                    </a:lnTo>
                    <a:lnTo>
                      <a:pt x="240316" y="348615"/>
                    </a:lnTo>
                    <a:lnTo>
                      <a:pt x="120491" y="34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6137EFA-BE9D-9340-920B-7BB593FCA9C5}"/>
                  </a:ext>
                </a:extLst>
              </p:cNvPr>
              <p:cNvSpPr/>
              <p:nvPr/>
            </p:nvSpPr>
            <p:spPr>
              <a:xfrm>
                <a:off x="20392100" y="2294690"/>
                <a:ext cx="359589" cy="369093"/>
              </a:xfrm>
              <a:custGeom>
                <a:avLst/>
                <a:gdLst>
                  <a:gd name="connsiteX0" fmla="*/ 95 w 359589"/>
                  <a:gd name="connsiteY0" fmla="*/ 183833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1 w 359589"/>
                  <a:gd name="connsiteY5" fmla="*/ 289465 h 369093"/>
                  <a:gd name="connsiteX6" fmla="*/ 245173 w 359589"/>
                  <a:gd name="connsiteY6" fmla="*/ 254699 h 369093"/>
                  <a:gd name="connsiteX7" fmla="*/ 353473 w 359589"/>
                  <a:gd name="connsiteY7" fmla="*/ 254699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0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3"/>
                    </a:moveTo>
                    <a:cubicBezTo>
                      <a:pt x="95" y="79629"/>
                      <a:pt x="72961" y="0"/>
                      <a:pt x="179165" y="0"/>
                    </a:cubicBezTo>
                    <a:cubicBezTo>
                      <a:pt x="228885" y="0"/>
                      <a:pt x="268319" y="16383"/>
                      <a:pt x="298323" y="43625"/>
                    </a:cubicBezTo>
                    <a:cubicBezTo>
                      <a:pt x="339852" y="81725"/>
                      <a:pt x="360330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8" y="260128"/>
                      <a:pt x="141637" y="289465"/>
                      <a:pt x="187261" y="289465"/>
                    </a:cubicBezTo>
                    <a:cubicBezTo>
                      <a:pt x="216503" y="289465"/>
                      <a:pt x="235648" y="276511"/>
                      <a:pt x="245173" y="254699"/>
                    </a:cubicBezTo>
                    <a:lnTo>
                      <a:pt x="353473" y="254699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19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3" y="105537"/>
                      <a:pt x="217265" y="78962"/>
                      <a:pt x="181260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9809E6-F6F0-F071-6DCB-CE12E982B9BC}"/>
                  </a:ext>
                </a:extLst>
              </p:cNvPr>
              <p:cNvSpPr/>
              <p:nvPr/>
            </p:nvSpPr>
            <p:spPr>
              <a:xfrm>
                <a:off x="20781768" y="2294595"/>
                <a:ext cx="337661" cy="358901"/>
              </a:xfrm>
              <a:custGeom>
                <a:avLst/>
                <a:gdLst>
                  <a:gd name="connsiteX0" fmla="*/ 0 w 337661"/>
                  <a:gd name="connsiteY0" fmla="*/ 10287 h 358901"/>
                  <a:gd name="connsiteX1" fmla="*/ 106871 w 337661"/>
                  <a:gd name="connsiteY1" fmla="*/ 10287 h 358901"/>
                  <a:gd name="connsiteX2" fmla="*/ 106871 w 337661"/>
                  <a:gd name="connsiteY2" fmla="*/ 57912 h 358901"/>
                  <a:gd name="connsiteX3" fmla="*/ 108871 w 337661"/>
                  <a:gd name="connsiteY3" fmla="*/ 57912 h 358901"/>
                  <a:gd name="connsiteX4" fmla="*/ 216503 w 337661"/>
                  <a:gd name="connsiteY4" fmla="*/ 0 h 358901"/>
                  <a:gd name="connsiteX5" fmla="*/ 337661 w 337661"/>
                  <a:gd name="connsiteY5" fmla="*/ 132112 h 358901"/>
                  <a:gd name="connsiteX6" fmla="*/ 337661 w 337661"/>
                  <a:gd name="connsiteY6" fmla="*/ 358902 h 358901"/>
                  <a:gd name="connsiteX7" fmla="*/ 226695 w 337661"/>
                  <a:gd name="connsiteY7" fmla="*/ 358902 h 358901"/>
                  <a:gd name="connsiteX8" fmla="*/ 226695 w 337661"/>
                  <a:gd name="connsiteY8" fmla="*/ 154591 h 358901"/>
                  <a:gd name="connsiteX9" fmla="*/ 172212 w 337661"/>
                  <a:gd name="connsiteY9" fmla="*/ 92583 h 358901"/>
                  <a:gd name="connsiteX10" fmla="*/ 110966 w 337661"/>
                  <a:gd name="connsiteY10" fmla="*/ 166116 h 358901"/>
                  <a:gd name="connsiteX11" fmla="*/ 110966 w 337661"/>
                  <a:gd name="connsiteY11" fmla="*/ 358807 h 358901"/>
                  <a:gd name="connsiteX12" fmla="*/ 0 w 337661"/>
                  <a:gd name="connsiteY12" fmla="*/ 358807 h 358901"/>
                  <a:gd name="connsiteX13" fmla="*/ 0 w 337661"/>
                  <a:gd name="connsiteY13" fmla="*/ 10192 h 358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7661" h="358901">
                    <a:moveTo>
                      <a:pt x="0" y="10287"/>
                    </a:moveTo>
                    <a:lnTo>
                      <a:pt x="106871" y="10287"/>
                    </a:lnTo>
                    <a:lnTo>
                      <a:pt x="106871" y="57912"/>
                    </a:lnTo>
                    <a:lnTo>
                      <a:pt x="108871" y="57912"/>
                    </a:lnTo>
                    <a:cubicBezTo>
                      <a:pt x="134779" y="20479"/>
                      <a:pt x="168116" y="0"/>
                      <a:pt x="216503" y="0"/>
                    </a:cubicBezTo>
                    <a:cubicBezTo>
                      <a:pt x="292798" y="0"/>
                      <a:pt x="337661" y="54483"/>
                      <a:pt x="337661" y="132112"/>
                    </a:cubicBezTo>
                    <a:lnTo>
                      <a:pt x="337661" y="358902"/>
                    </a:lnTo>
                    <a:lnTo>
                      <a:pt x="226695" y="358902"/>
                    </a:lnTo>
                    <a:lnTo>
                      <a:pt x="226695" y="154591"/>
                    </a:lnTo>
                    <a:cubicBezTo>
                      <a:pt x="226695" y="117824"/>
                      <a:pt x="208312" y="92583"/>
                      <a:pt x="172212" y="92583"/>
                    </a:cubicBezTo>
                    <a:cubicBezTo>
                      <a:pt x="136112" y="92583"/>
                      <a:pt x="110966" y="123253"/>
                      <a:pt x="110966" y="166116"/>
                    </a:cubicBezTo>
                    <a:lnTo>
                      <a:pt x="110966" y="358807"/>
                    </a:lnTo>
                    <a:lnTo>
                      <a:pt x="0" y="358807"/>
                    </a:lnTo>
                    <a:lnTo>
                      <a:pt x="0" y="10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D95A6-9985-6906-C4CC-4187E08BA257}"/>
                </a:ext>
              </a:extLst>
            </p:cNvPr>
            <p:cNvSpPr/>
            <p:nvPr/>
          </p:nvSpPr>
          <p:spPr>
            <a:xfrm>
              <a:off x="19472271" y="2723696"/>
              <a:ext cx="217932" cy="463010"/>
            </a:xfrm>
            <a:custGeom>
              <a:avLst/>
              <a:gdLst>
                <a:gd name="connsiteX0" fmla="*/ 46291 w 217932"/>
                <a:gd name="connsiteY0" fmla="*/ 366998 h 463010"/>
                <a:gd name="connsiteX1" fmla="*/ 46291 w 217932"/>
                <a:gd name="connsiteY1" fmla="*/ 179737 h 463010"/>
                <a:gd name="connsiteX2" fmla="*/ 0 w 217932"/>
                <a:gd name="connsiteY2" fmla="*/ 179737 h 463010"/>
                <a:gd name="connsiteX3" fmla="*/ 0 w 217932"/>
                <a:gd name="connsiteY3" fmla="*/ 110300 h 463010"/>
                <a:gd name="connsiteX4" fmla="*/ 46291 w 217932"/>
                <a:gd name="connsiteY4" fmla="*/ 110300 h 463010"/>
                <a:gd name="connsiteX5" fmla="*/ 46291 w 217932"/>
                <a:gd name="connsiteY5" fmla="*/ 0 h 463010"/>
                <a:gd name="connsiteX6" fmla="*/ 154591 w 217932"/>
                <a:gd name="connsiteY6" fmla="*/ 0 h 463010"/>
                <a:gd name="connsiteX7" fmla="*/ 154591 w 217932"/>
                <a:gd name="connsiteY7" fmla="*/ 110300 h 463010"/>
                <a:gd name="connsiteX8" fmla="*/ 217932 w 217932"/>
                <a:gd name="connsiteY8" fmla="*/ 110300 h 463010"/>
                <a:gd name="connsiteX9" fmla="*/ 217932 w 217932"/>
                <a:gd name="connsiteY9" fmla="*/ 179737 h 463010"/>
                <a:gd name="connsiteX10" fmla="*/ 154591 w 217932"/>
                <a:gd name="connsiteY10" fmla="*/ 179737 h 463010"/>
                <a:gd name="connsiteX11" fmla="*/ 154591 w 217932"/>
                <a:gd name="connsiteY11" fmla="*/ 343186 h 463010"/>
                <a:gd name="connsiteX12" fmla="*/ 193453 w 217932"/>
                <a:gd name="connsiteY12" fmla="*/ 377190 h 463010"/>
                <a:gd name="connsiteX13" fmla="*/ 217932 w 217932"/>
                <a:gd name="connsiteY13" fmla="*/ 376523 h 463010"/>
                <a:gd name="connsiteX14" fmla="*/ 217932 w 217932"/>
                <a:gd name="connsiteY14" fmla="*/ 457581 h 463010"/>
                <a:gd name="connsiteX15" fmla="*/ 157353 w 217932"/>
                <a:gd name="connsiteY15" fmla="*/ 463010 h 463010"/>
                <a:gd name="connsiteX16" fmla="*/ 46387 w 217932"/>
                <a:gd name="connsiteY16" fmla="*/ 366998 h 46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932" h="463010">
                  <a:moveTo>
                    <a:pt x="46291" y="366998"/>
                  </a:moveTo>
                  <a:lnTo>
                    <a:pt x="46291" y="179737"/>
                  </a:lnTo>
                  <a:lnTo>
                    <a:pt x="0" y="179737"/>
                  </a:lnTo>
                  <a:lnTo>
                    <a:pt x="0" y="110300"/>
                  </a:lnTo>
                  <a:lnTo>
                    <a:pt x="46291" y="110300"/>
                  </a:lnTo>
                  <a:lnTo>
                    <a:pt x="46291" y="0"/>
                  </a:lnTo>
                  <a:lnTo>
                    <a:pt x="154591" y="0"/>
                  </a:lnTo>
                  <a:lnTo>
                    <a:pt x="154591" y="110300"/>
                  </a:lnTo>
                  <a:lnTo>
                    <a:pt x="217932" y="110300"/>
                  </a:lnTo>
                  <a:lnTo>
                    <a:pt x="217932" y="179737"/>
                  </a:lnTo>
                  <a:lnTo>
                    <a:pt x="154591" y="179737"/>
                  </a:lnTo>
                  <a:lnTo>
                    <a:pt x="154591" y="343186"/>
                  </a:lnTo>
                  <a:cubicBezTo>
                    <a:pt x="154591" y="370427"/>
                    <a:pt x="169545" y="377190"/>
                    <a:pt x="193453" y="377190"/>
                  </a:cubicBezTo>
                  <a:cubicBezTo>
                    <a:pt x="202978" y="377190"/>
                    <a:pt x="213836" y="376523"/>
                    <a:pt x="217932" y="376523"/>
                  </a:cubicBezTo>
                  <a:lnTo>
                    <a:pt x="217932" y="457581"/>
                  </a:lnTo>
                  <a:cubicBezTo>
                    <a:pt x="208407" y="460343"/>
                    <a:pt x="187261" y="463010"/>
                    <a:pt x="157353" y="463010"/>
                  </a:cubicBezTo>
                  <a:cubicBezTo>
                    <a:pt x="92678" y="463010"/>
                    <a:pt x="46387" y="441865"/>
                    <a:pt x="46387" y="3669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9" name="Graphic 48">
              <a:extLst>
                <a:ext uri="{FF2B5EF4-FFF2-40B4-BE49-F238E27FC236}">
                  <a16:creationId xmlns:a16="http://schemas.microsoft.com/office/drawing/2014/main" id="{F3AA34F3-FE61-914D-9578-2D950AB9709D}"/>
                </a:ext>
              </a:extLst>
            </p:cNvPr>
            <p:cNvGrpSpPr/>
            <p:nvPr/>
          </p:nvGrpSpPr>
          <p:grpSpPr>
            <a:xfrm>
              <a:off x="20166167" y="2695788"/>
              <a:ext cx="2119122" cy="497776"/>
              <a:chOff x="20166167" y="2695788"/>
              <a:chExt cx="2119122" cy="497776"/>
            </a:xfrm>
            <a:solidFill>
              <a:srgbClr val="000000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E58A11-4C4F-630B-DEF2-5532091DC82A}"/>
                  </a:ext>
                </a:extLst>
              </p:cNvPr>
              <p:cNvSpPr/>
              <p:nvPr/>
            </p:nvSpPr>
            <p:spPr>
              <a:xfrm>
                <a:off x="20166167" y="2695788"/>
                <a:ext cx="362807" cy="497776"/>
              </a:xfrm>
              <a:custGeom>
                <a:avLst/>
                <a:gdLst>
                  <a:gd name="connsiteX0" fmla="*/ 0 w 362807"/>
                  <a:gd name="connsiteY0" fmla="*/ 312515 h 497776"/>
                  <a:gd name="connsiteX1" fmla="*/ 152495 w 362807"/>
                  <a:gd name="connsiteY1" fmla="*/ 128016 h 497776"/>
                  <a:gd name="connsiteX2" fmla="*/ 249841 w 362807"/>
                  <a:gd name="connsiteY2" fmla="*/ 177737 h 497776"/>
                  <a:gd name="connsiteX3" fmla="*/ 251841 w 362807"/>
                  <a:gd name="connsiteY3" fmla="*/ 177737 h 497776"/>
                  <a:gd name="connsiteX4" fmla="*/ 251841 w 362807"/>
                  <a:gd name="connsiteY4" fmla="*/ 0 h 497776"/>
                  <a:gd name="connsiteX5" fmla="*/ 362808 w 362807"/>
                  <a:gd name="connsiteY5" fmla="*/ 0 h 497776"/>
                  <a:gd name="connsiteX6" fmla="*/ 362808 w 362807"/>
                  <a:gd name="connsiteY6" fmla="*/ 486823 h 497776"/>
                  <a:gd name="connsiteX7" fmla="*/ 256604 w 362807"/>
                  <a:gd name="connsiteY7" fmla="*/ 486823 h 497776"/>
                  <a:gd name="connsiteX8" fmla="*/ 256604 w 362807"/>
                  <a:gd name="connsiteY8" fmla="*/ 439864 h 497776"/>
                  <a:gd name="connsiteX9" fmla="*/ 255270 w 362807"/>
                  <a:gd name="connsiteY9" fmla="*/ 439864 h 497776"/>
                  <a:gd name="connsiteX10" fmla="*/ 152495 w 362807"/>
                  <a:gd name="connsiteY10" fmla="*/ 497777 h 497776"/>
                  <a:gd name="connsiteX11" fmla="*/ 0 w 362807"/>
                  <a:gd name="connsiteY11" fmla="*/ 312611 h 497776"/>
                  <a:gd name="connsiteX12" fmla="*/ 254698 w 362807"/>
                  <a:gd name="connsiteY12" fmla="*/ 312515 h 497776"/>
                  <a:gd name="connsiteX13" fmla="*/ 182499 w 362807"/>
                  <a:gd name="connsiteY13" fmla="*/ 211741 h 497776"/>
                  <a:gd name="connsiteX14" fmla="*/ 112395 w 362807"/>
                  <a:gd name="connsiteY14" fmla="*/ 311182 h 497776"/>
                  <a:gd name="connsiteX15" fmla="*/ 181166 w 362807"/>
                  <a:gd name="connsiteY15" fmla="*/ 409956 h 497776"/>
                  <a:gd name="connsiteX16" fmla="*/ 254698 w 362807"/>
                  <a:gd name="connsiteY16" fmla="*/ 312611 h 49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2807" h="497776">
                    <a:moveTo>
                      <a:pt x="0" y="312515"/>
                    </a:moveTo>
                    <a:cubicBezTo>
                      <a:pt x="0" y="203549"/>
                      <a:pt x="62675" y="128016"/>
                      <a:pt x="152495" y="128016"/>
                    </a:cubicBezTo>
                    <a:cubicBezTo>
                      <a:pt x="201549" y="128016"/>
                      <a:pt x="229458" y="148400"/>
                      <a:pt x="249841" y="177737"/>
                    </a:cubicBezTo>
                    <a:lnTo>
                      <a:pt x="251841" y="177737"/>
                    </a:lnTo>
                    <a:lnTo>
                      <a:pt x="251841" y="0"/>
                    </a:lnTo>
                    <a:lnTo>
                      <a:pt x="362808" y="0"/>
                    </a:lnTo>
                    <a:lnTo>
                      <a:pt x="362808" y="486823"/>
                    </a:lnTo>
                    <a:lnTo>
                      <a:pt x="256604" y="486823"/>
                    </a:lnTo>
                    <a:lnTo>
                      <a:pt x="256604" y="439864"/>
                    </a:lnTo>
                    <a:lnTo>
                      <a:pt x="255270" y="439864"/>
                    </a:lnTo>
                    <a:cubicBezTo>
                      <a:pt x="234125" y="475964"/>
                      <a:pt x="198120" y="497777"/>
                      <a:pt x="152495" y="497777"/>
                    </a:cubicBezTo>
                    <a:cubicBezTo>
                      <a:pt x="63246" y="497777"/>
                      <a:pt x="0" y="429006"/>
                      <a:pt x="0" y="312611"/>
                    </a:cubicBezTo>
                    <a:close/>
                    <a:moveTo>
                      <a:pt x="254698" y="312515"/>
                    </a:moveTo>
                    <a:cubicBezTo>
                      <a:pt x="254698" y="253937"/>
                      <a:pt x="230886" y="211741"/>
                      <a:pt x="182499" y="211741"/>
                    </a:cubicBezTo>
                    <a:cubicBezTo>
                      <a:pt x="138208" y="211741"/>
                      <a:pt x="112395" y="252603"/>
                      <a:pt x="112395" y="311182"/>
                    </a:cubicBezTo>
                    <a:cubicBezTo>
                      <a:pt x="112395" y="369761"/>
                      <a:pt x="138303" y="409956"/>
                      <a:pt x="181166" y="409956"/>
                    </a:cubicBezTo>
                    <a:cubicBezTo>
                      <a:pt x="227457" y="409956"/>
                      <a:pt x="254698" y="369761"/>
                      <a:pt x="254698" y="31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412B763-16E6-6F10-06D4-C0CCEB64F4A2}"/>
                  </a:ext>
                </a:extLst>
              </p:cNvPr>
              <p:cNvSpPr/>
              <p:nvPr/>
            </p:nvSpPr>
            <p:spPr>
              <a:xfrm>
                <a:off x="20559645" y="2823804"/>
                <a:ext cx="359589" cy="369093"/>
              </a:xfrm>
              <a:custGeom>
                <a:avLst/>
                <a:gdLst>
                  <a:gd name="connsiteX0" fmla="*/ 95 w 359589"/>
                  <a:gd name="connsiteY0" fmla="*/ 183832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2 w 359589"/>
                  <a:gd name="connsiteY5" fmla="*/ 289465 h 369093"/>
                  <a:gd name="connsiteX6" fmla="*/ 245173 w 359589"/>
                  <a:gd name="connsiteY6" fmla="*/ 254698 h 369093"/>
                  <a:gd name="connsiteX7" fmla="*/ 353473 w 359589"/>
                  <a:gd name="connsiteY7" fmla="*/ 254698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1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2"/>
                    </a:moveTo>
                    <a:cubicBezTo>
                      <a:pt x="95" y="79629"/>
                      <a:pt x="72962" y="0"/>
                      <a:pt x="179165" y="0"/>
                    </a:cubicBezTo>
                    <a:cubicBezTo>
                      <a:pt x="228886" y="0"/>
                      <a:pt x="268320" y="16383"/>
                      <a:pt x="298323" y="43625"/>
                    </a:cubicBezTo>
                    <a:cubicBezTo>
                      <a:pt x="339852" y="81725"/>
                      <a:pt x="360331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9" y="260128"/>
                      <a:pt x="141637" y="289465"/>
                      <a:pt x="187262" y="289465"/>
                    </a:cubicBezTo>
                    <a:cubicBezTo>
                      <a:pt x="216504" y="289465"/>
                      <a:pt x="235648" y="276511"/>
                      <a:pt x="245173" y="254698"/>
                    </a:cubicBezTo>
                    <a:lnTo>
                      <a:pt x="353473" y="254698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20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4" y="105537"/>
                      <a:pt x="217265" y="78962"/>
                      <a:pt x="181261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E0B9C8A-63EB-1061-8024-096FCD054D12}"/>
                  </a:ext>
                </a:extLst>
              </p:cNvPr>
              <p:cNvSpPr/>
              <p:nvPr/>
            </p:nvSpPr>
            <p:spPr>
              <a:xfrm>
                <a:off x="20949980" y="2695788"/>
                <a:ext cx="112394" cy="486822"/>
              </a:xfrm>
              <a:custGeom>
                <a:avLst/>
                <a:gdLst>
                  <a:gd name="connsiteX0" fmla="*/ 0 w 112394"/>
                  <a:gd name="connsiteY0" fmla="*/ 0 h 486822"/>
                  <a:gd name="connsiteX1" fmla="*/ 112395 w 112394"/>
                  <a:gd name="connsiteY1" fmla="*/ 0 h 486822"/>
                  <a:gd name="connsiteX2" fmla="*/ 112395 w 112394"/>
                  <a:gd name="connsiteY2" fmla="*/ 486823 h 486822"/>
                  <a:gd name="connsiteX3" fmla="*/ 0 w 112394"/>
                  <a:gd name="connsiteY3" fmla="*/ 486823 h 486822"/>
                  <a:gd name="connsiteX4" fmla="*/ 0 w 112394"/>
                  <a:gd name="connsiteY4" fmla="*/ 0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4" h="486822">
                    <a:moveTo>
                      <a:pt x="0" y="0"/>
                    </a:moveTo>
                    <a:lnTo>
                      <a:pt x="112395" y="0"/>
                    </a:lnTo>
                    <a:lnTo>
                      <a:pt x="112395" y="486823"/>
                    </a:lnTo>
                    <a:lnTo>
                      <a:pt x="0" y="486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F179186-E381-FCB7-CCC3-705F7963062B}"/>
                  </a:ext>
                </a:extLst>
              </p:cNvPr>
              <p:cNvSpPr/>
              <p:nvPr/>
            </p:nvSpPr>
            <p:spPr>
              <a:xfrm>
                <a:off x="21109333" y="2695788"/>
                <a:ext cx="110965" cy="486822"/>
              </a:xfrm>
              <a:custGeom>
                <a:avLst/>
                <a:gdLst>
                  <a:gd name="connsiteX0" fmla="*/ 0 w 110965"/>
                  <a:gd name="connsiteY0" fmla="*/ 0 h 486822"/>
                  <a:gd name="connsiteX1" fmla="*/ 110966 w 110965"/>
                  <a:gd name="connsiteY1" fmla="*/ 0 h 486822"/>
                  <a:gd name="connsiteX2" fmla="*/ 110966 w 110965"/>
                  <a:gd name="connsiteY2" fmla="*/ 89916 h 486822"/>
                  <a:gd name="connsiteX3" fmla="*/ 0 w 110965"/>
                  <a:gd name="connsiteY3" fmla="*/ 89916 h 486822"/>
                  <a:gd name="connsiteX4" fmla="*/ 0 w 110965"/>
                  <a:gd name="connsiteY4" fmla="*/ 0 h 486822"/>
                  <a:gd name="connsiteX5" fmla="*/ 0 w 110965"/>
                  <a:gd name="connsiteY5" fmla="*/ 138208 h 486822"/>
                  <a:gd name="connsiteX6" fmla="*/ 110966 w 110965"/>
                  <a:gd name="connsiteY6" fmla="*/ 138208 h 486822"/>
                  <a:gd name="connsiteX7" fmla="*/ 110966 w 110965"/>
                  <a:gd name="connsiteY7" fmla="*/ 486823 h 486822"/>
                  <a:gd name="connsiteX8" fmla="*/ 0 w 110965"/>
                  <a:gd name="connsiteY8" fmla="*/ 486823 h 486822"/>
                  <a:gd name="connsiteX9" fmla="*/ 0 w 110965"/>
                  <a:gd name="connsiteY9" fmla="*/ 138208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965" h="486822">
                    <a:moveTo>
                      <a:pt x="0" y="0"/>
                    </a:moveTo>
                    <a:lnTo>
                      <a:pt x="110966" y="0"/>
                    </a:lnTo>
                    <a:lnTo>
                      <a:pt x="110966" y="89916"/>
                    </a:lnTo>
                    <a:lnTo>
                      <a:pt x="0" y="89916"/>
                    </a:lnTo>
                    <a:lnTo>
                      <a:pt x="0" y="0"/>
                    </a:lnTo>
                    <a:close/>
                    <a:moveTo>
                      <a:pt x="0" y="138208"/>
                    </a:moveTo>
                    <a:lnTo>
                      <a:pt x="110966" y="138208"/>
                    </a:lnTo>
                    <a:lnTo>
                      <a:pt x="110966" y="486823"/>
                    </a:lnTo>
                    <a:lnTo>
                      <a:pt x="0" y="486823"/>
                    </a:lnTo>
                    <a:lnTo>
                      <a:pt x="0" y="138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967FE5B-CA40-336D-E254-E6D3053A3348}"/>
                  </a:ext>
                </a:extLst>
              </p:cNvPr>
              <p:cNvSpPr/>
              <p:nvPr/>
            </p:nvSpPr>
            <p:spPr>
              <a:xfrm>
                <a:off x="21234586" y="2833995"/>
                <a:ext cx="360807" cy="348614"/>
              </a:xfrm>
              <a:custGeom>
                <a:avLst/>
                <a:gdLst>
                  <a:gd name="connsiteX0" fmla="*/ 0 w 360807"/>
                  <a:gd name="connsiteY0" fmla="*/ 0 h 348614"/>
                  <a:gd name="connsiteX1" fmla="*/ 114395 w 360807"/>
                  <a:gd name="connsiteY1" fmla="*/ 0 h 348614"/>
                  <a:gd name="connsiteX2" fmla="*/ 162020 w 360807"/>
                  <a:gd name="connsiteY2" fmla="*/ 157258 h 348614"/>
                  <a:gd name="connsiteX3" fmla="*/ 181070 w 360807"/>
                  <a:gd name="connsiteY3" fmla="*/ 227362 h 348614"/>
                  <a:gd name="connsiteX4" fmla="*/ 182404 w 360807"/>
                  <a:gd name="connsiteY4" fmla="*/ 227362 h 348614"/>
                  <a:gd name="connsiteX5" fmla="*/ 201454 w 360807"/>
                  <a:gd name="connsiteY5" fmla="*/ 157258 h 348614"/>
                  <a:gd name="connsiteX6" fmla="*/ 249841 w 360807"/>
                  <a:gd name="connsiteY6" fmla="*/ 0 h 348614"/>
                  <a:gd name="connsiteX7" fmla="*/ 360807 w 360807"/>
                  <a:gd name="connsiteY7" fmla="*/ 0 h 348614"/>
                  <a:gd name="connsiteX8" fmla="*/ 240316 w 360807"/>
                  <a:gd name="connsiteY8" fmla="*/ 348615 h 348614"/>
                  <a:gd name="connsiteX9" fmla="*/ 120491 w 360807"/>
                  <a:gd name="connsiteY9" fmla="*/ 348615 h 348614"/>
                  <a:gd name="connsiteX10" fmla="*/ 0 w 360807"/>
                  <a:gd name="connsiteY10" fmla="*/ 0 h 348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0807" h="348614">
                    <a:moveTo>
                      <a:pt x="0" y="0"/>
                    </a:moveTo>
                    <a:lnTo>
                      <a:pt x="114395" y="0"/>
                    </a:lnTo>
                    <a:lnTo>
                      <a:pt x="162020" y="157258"/>
                    </a:lnTo>
                    <a:cubicBezTo>
                      <a:pt x="172212" y="192024"/>
                      <a:pt x="181070" y="227362"/>
                      <a:pt x="181070" y="227362"/>
                    </a:cubicBezTo>
                    <a:lnTo>
                      <a:pt x="182404" y="227362"/>
                    </a:lnTo>
                    <a:cubicBezTo>
                      <a:pt x="182404" y="227362"/>
                      <a:pt x="191262" y="191929"/>
                      <a:pt x="201454" y="157258"/>
                    </a:cubicBezTo>
                    <a:lnTo>
                      <a:pt x="249841" y="0"/>
                    </a:lnTo>
                    <a:lnTo>
                      <a:pt x="360807" y="0"/>
                    </a:lnTo>
                    <a:lnTo>
                      <a:pt x="240316" y="348615"/>
                    </a:lnTo>
                    <a:lnTo>
                      <a:pt x="120491" y="34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E28B5B2-584D-07EB-CFC4-0015736B87F5}"/>
                  </a:ext>
                </a:extLst>
              </p:cNvPr>
              <p:cNvSpPr/>
              <p:nvPr/>
            </p:nvSpPr>
            <p:spPr>
              <a:xfrm>
                <a:off x="21579773" y="2823804"/>
                <a:ext cx="359589" cy="369093"/>
              </a:xfrm>
              <a:custGeom>
                <a:avLst/>
                <a:gdLst>
                  <a:gd name="connsiteX0" fmla="*/ 95 w 359589"/>
                  <a:gd name="connsiteY0" fmla="*/ 183832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1 w 359589"/>
                  <a:gd name="connsiteY5" fmla="*/ 289465 h 369093"/>
                  <a:gd name="connsiteX6" fmla="*/ 245173 w 359589"/>
                  <a:gd name="connsiteY6" fmla="*/ 254698 h 369093"/>
                  <a:gd name="connsiteX7" fmla="*/ 353473 w 359589"/>
                  <a:gd name="connsiteY7" fmla="*/ 254698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0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2"/>
                    </a:moveTo>
                    <a:cubicBezTo>
                      <a:pt x="95" y="79629"/>
                      <a:pt x="72961" y="0"/>
                      <a:pt x="179165" y="0"/>
                    </a:cubicBezTo>
                    <a:cubicBezTo>
                      <a:pt x="228885" y="0"/>
                      <a:pt x="268319" y="16383"/>
                      <a:pt x="298323" y="43625"/>
                    </a:cubicBezTo>
                    <a:cubicBezTo>
                      <a:pt x="339852" y="81725"/>
                      <a:pt x="360330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8" y="260128"/>
                      <a:pt x="141637" y="289465"/>
                      <a:pt x="187261" y="289465"/>
                    </a:cubicBezTo>
                    <a:cubicBezTo>
                      <a:pt x="216503" y="289465"/>
                      <a:pt x="235648" y="276511"/>
                      <a:pt x="245173" y="254698"/>
                    </a:cubicBezTo>
                    <a:lnTo>
                      <a:pt x="353473" y="254698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19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3" y="105537"/>
                      <a:pt x="217265" y="78962"/>
                      <a:pt x="181260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9BDF2E3-1197-3144-4DE1-0422458417C4}"/>
                  </a:ext>
                </a:extLst>
              </p:cNvPr>
              <p:cNvSpPr/>
              <p:nvPr/>
            </p:nvSpPr>
            <p:spPr>
              <a:xfrm>
                <a:off x="21969345" y="2828566"/>
                <a:ext cx="225361" cy="354139"/>
              </a:xfrm>
              <a:custGeom>
                <a:avLst/>
                <a:gdLst>
                  <a:gd name="connsiteX0" fmla="*/ 0 w 225361"/>
                  <a:gd name="connsiteY0" fmla="*/ 5429 h 354139"/>
                  <a:gd name="connsiteX1" fmla="*/ 106204 w 225361"/>
                  <a:gd name="connsiteY1" fmla="*/ 5429 h 354139"/>
                  <a:gd name="connsiteX2" fmla="*/ 106204 w 225361"/>
                  <a:gd name="connsiteY2" fmla="*/ 59912 h 354139"/>
                  <a:gd name="connsiteX3" fmla="*/ 108204 w 225361"/>
                  <a:gd name="connsiteY3" fmla="*/ 59912 h 354139"/>
                  <a:gd name="connsiteX4" fmla="*/ 203549 w 225361"/>
                  <a:gd name="connsiteY4" fmla="*/ 0 h 354139"/>
                  <a:gd name="connsiteX5" fmla="*/ 225362 w 225361"/>
                  <a:gd name="connsiteY5" fmla="*/ 2762 h 354139"/>
                  <a:gd name="connsiteX6" fmla="*/ 225362 w 225361"/>
                  <a:gd name="connsiteY6" fmla="*/ 98107 h 354139"/>
                  <a:gd name="connsiteX7" fmla="*/ 222599 w 225361"/>
                  <a:gd name="connsiteY7" fmla="*/ 98107 h 354139"/>
                  <a:gd name="connsiteX8" fmla="*/ 110966 w 225361"/>
                  <a:gd name="connsiteY8" fmla="*/ 197548 h 354139"/>
                  <a:gd name="connsiteX9" fmla="*/ 110966 w 225361"/>
                  <a:gd name="connsiteY9" fmla="*/ 354139 h 354139"/>
                  <a:gd name="connsiteX10" fmla="*/ 0 w 225361"/>
                  <a:gd name="connsiteY10" fmla="*/ 354139 h 354139"/>
                  <a:gd name="connsiteX11" fmla="*/ 0 w 225361"/>
                  <a:gd name="connsiteY11" fmla="*/ 5525 h 35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5361" h="354139">
                    <a:moveTo>
                      <a:pt x="0" y="5429"/>
                    </a:moveTo>
                    <a:lnTo>
                      <a:pt x="106204" y="5429"/>
                    </a:lnTo>
                    <a:lnTo>
                      <a:pt x="106204" y="59912"/>
                    </a:lnTo>
                    <a:lnTo>
                      <a:pt x="108204" y="59912"/>
                    </a:lnTo>
                    <a:cubicBezTo>
                      <a:pt x="132683" y="18383"/>
                      <a:pt x="161354" y="0"/>
                      <a:pt x="203549" y="0"/>
                    </a:cubicBezTo>
                    <a:cubicBezTo>
                      <a:pt x="213741" y="0"/>
                      <a:pt x="220599" y="667"/>
                      <a:pt x="225362" y="2762"/>
                    </a:cubicBezTo>
                    <a:lnTo>
                      <a:pt x="225362" y="98107"/>
                    </a:lnTo>
                    <a:lnTo>
                      <a:pt x="222599" y="98107"/>
                    </a:lnTo>
                    <a:cubicBezTo>
                      <a:pt x="154496" y="88582"/>
                      <a:pt x="110966" y="121920"/>
                      <a:pt x="110966" y="197548"/>
                    </a:cubicBezTo>
                    <a:lnTo>
                      <a:pt x="110966" y="354139"/>
                    </a:lnTo>
                    <a:lnTo>
                      <a:pt x="0" y="354139"/>
                    </a:lnTo>
                    <a:lnTo>
                      <a:pt x="0" y="5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5C47AAB-7388-FC47-F8A1-9625C3F94B5F}"/>
                  </a:ext>
                </a:extLst>
              </p:cNvPr>
              <p:cNvSpPr/>
              <p:nvPr/>
            </p:nvSpPr>
            <p:spPr>
              <a:xfrm>
                <a:off x="22168894" y="3068215"/>
                <a:ext cx="116395" cy="114395"/>
              </a:xfrm>
              <a:custGeom>
                <a:avLst/>
                <a:gdLst>
                  <a:gd name="connsiteX0" fmla="*/ 0 w 116395"/>
                  <a:gd name="connsiteY0" fmla="*/ 0 h 114395"/>
                  <a:gd name="connsiteX1" fmla="*/ 116396 w 116395"/>
                  <a:gd name="connsiteY1" fmla="*/ 0 h 114395"/>
                  <a:gd name="connsiteX2" fmla="*/ 116396 w 116395"/>
                  <a:gd name="connsiteY2" fmla="*/ 114395 h 114395"/>
                  <a:gd name="connsiteX3" fmla="*/ 0 w 116395"/>
                  <a:gd name="connsiteY3" fmla="*/ 114395 h 114395"/>
                  <a:gd name="connsiteX4" fmla="*/ 0 w 116395"/>
                  <a:gd name="connsiteY4" fmla="*/ 0 h 1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4395">
                    <a:moveTo>
                      <a:pt x="0" y="0"/>
                    </a:moveTo>
                    <a:lnTo>
                      <a:pt x="116396" y="0"/>
                    </a:lnTo>
                    <a:lnTo>
                      <a:pt x="116396" y="114395"/>
                    </a:lnTo>
                    <a:lnTo>
                      <a:pt x="0" y="1143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4C4DC1-EF4C-7B5C-AD13-8DB67AC85C77}"/>
                </a:ext>
              </a:extLst>
            </p:cNvPr>
            <p:cNvSpPr/>
            <p:nvPr/>
          </p:nvSpPr>
          <p:spPr>
            <a:xfrm>
              <a:off x="19704300" y="2824470"/>
              <a:ext cx="373380" cy="373379"/>
            </a:xfrm>
            <a:custGeom>
              <a:avLst/>
              <a:gdLst>
                <a:gd name="connsiteX0" fmla="*/ 373380 w 373380"/>
                <a:gd name="connsiteY0" fmla="*/ 186690 h 373379"/>
                <a:gd name="connsiteX1" fmla="*/ 186690 w 373380"/>
                <a:gd name="connsiteY1" fmla="*/ 373380 h 373379"/>
                <a:gd name="connsiteX2" fmla="*/ 0 w 373380"/>
                <a:gd name="connsiteY2" fmla="*/ 186690 h 373379"/>
                <a:gd name="connsiteX3" fmla="*/ 186690 w 373380"/>
                <a:gd name="connsiteY3" fmla="*/ 0 h 373379"/>
                <a:gd name="connsiteX4" fmla="*/ 373380 w 373380"/>
                <a:gd name="connsiteY4" fmla="*/ 186690 h 3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380" h="373379">
                  <a:moveTo>
                    <a:pt x="373380" y="186690"/>
                  </a:moveTo>
                  <a:cubicBezTo>
                    <a:pt x="373380" y="289750"/>
                    <a:pt x="289846" y="373380"/>
                    <a:pt x="186690" y="373380"/>
                  </a:cubicBezTo>
                  <a:cubicBezTo>
                    <a:pt x="83534" y="373380"/>
                    <a:pt x="0" y="289846"/>
                    <a:pt x="0" y="186690"/>
                  </a:cubicBezTo>
                  <a:cubicBezTo>
                    <a:pt x="0" y="83534"/>
                    <a:pt x="83534" y="0"/>
                    <a:pt x="186690" y="0"/>
                  </a:cubicBezTo>
                  <a:cubicBezTo>
                    <a:pt x="289846" y="0"/>
                    <a:pt x="373380" y="83534"/>
                    <a:pt x="373380" y="18669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1" name="Graphic 48">
              <a:extLst>
                <a:ext uri="{FF2B5EF4-FFF2-40B4-BE49-F238E27FC236}">
                  <a16:creationId xmlns:a16="http://schemas.microsoft.com/office/drawing/2014/main" id="{BB2CA9DB-ECEA-EF17-978E-6F7B6508482E}"/>
                </a:ext>
              </a:extLst>
            </p:cNvPr>
            <p:cNvGrpSpPr/>
            <p:nvPr/>
          </p:nvGrpSpPr>
          <p:grpSpPr>
            <a:xfrm>
              <a:off x="19760592" y="2963916"/>
              <a:ext cx="245650" cy="77057"/>
              <a:chOff x="19760592" y="2963916"/>
              <a:chExt cx="245650" cy="77057"/>
            </a:xfrm>
            <a:solidFill>
              <a:srgbClr val="FFFFFF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3D88253-6297-FA8A-CB6A-DCA32353402A}"/>
                  </a:ext>
                </a:extLst>
              </p:cNvPr>
              <p:cNvSpPr/>
              <p:nvPr/>
            </p:nvSpPr>
            <p:spPr>
              <a:xfrm>
                <a:off x="19760592" y="2983823"/>
                <a:ext cx="54292" cy="57150"/>
              </a:xfrm>
              <a:custGeom>
                <a:avLst/>
                <a:gdLst>
                  <a:gd name="connsiteX0" fmla="*/ 95 w 54292"/>
                  <a:gd name="connsiteY0" fmla="*/ 28575 h 57150"/>
                  <a:gd name="connsiteX1" fmla="*/ 28290 w 54292"/>
                  <a:gd name="connsiteY1" fmla="*/ 0 h 57150"/>
                  <a:gd name="connsiteX2" fmla="*/ 53912 w 54292"/>
                  <a:gd name="connsiteY2" fmla="*/ 20669 h 57150"/>
                  <a:gd name="connsiteX3" fmla="*/ 37338 w 54292"/>
                  <a:gd name="connsiteY3" fmla="*/ 20669 h 57150"/>
                  <a:gd name="connsiteX4" fmla="*/ 28480 w 54292"/>
                  <a:gd name="connsiteY4" fmla="*/ 12668 h 57150"/>
                  <a:gd name="connsiteX5" fmla="*/ 17431 w 54292"/>
                  <a:gd name="connsiteY5" fmla="*/ 28575 h 57150"/>
                  <a:gd name="connsiteX6" fmla="*/ 28480 w 54292"/>
                  <a:gd name="connsiteY6" fmla="*/ 44291 h 57150"/>
                  <a:gd name="connsiteX7" fmla="*/ 37815 w 54292"/>
                  <a:gd name="connsiteY7" fmla="*/ 35052 h 57150"/>
                  <a:gd name="connsiteX8" fmla="*/ 54293 w 54292"/>
                  <a:gd name="connsiteY8" fmla="*/ 35052 h 57150"/>
                  <a:gd name="connsiteX9" fmla="*/ 28670 w 54292"/>
                  <a:gd name="connsiteY9" fmla="*/ 57150 h 57150"/>
                  <a:gd name="connsiteX10" fmla="*/ 0 w 54292"/>
                  <a:gd name="connsiteY10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292" h="57150">
                    <a:moveTo>
                      <a:pt x="95" y="28575"/>
                    </a:moveTo>
                    <a:cubicBezTo>
                      <a:pt x="95" y="12383"/>
                      <a:pt x="11240" y="0"/>
                      <a:pt x="28290" y="0"/>
                    </a:cubicBezTo>
                    <a:cubicBezTo>
                      <a:pt x="42958" y="0"/>
                      <a:pt x="52293" y="8572"/>
                      <a:pt x="53912" y="20669"/>
                    </a:cubicBezTo>
                    <a:lnTo>
                      <a:pt x="37338" y="20669"/>
                    </a:lnTo>
                    <a:cubicBezTo>
                      <a:pt x="36291" y="15812"/>
                      <a:pt x="33338" y="12668"/>
                      <a:pt x="28480" y="12668"/>
                    </a:cubicBezTo>
                    <a:cubicBezTo>
                      <a:pt x="21146" y="12668"/>
                      <a:pt x="17431" y="18764"/>
                      <a:pt x="17431" y="28575"/>
                    </a:cubicBezTo>
                    <a:cubicBezTo>
                      <a:pt x="17431" y="38386"/>
                      <a:pt x="21146" y="44291"/>
                      <a:pt x="28480" y="44291"/>
                    </a:cubicBezTo>
                    <a:cubicBezTo>
                      <a:pt x="33814" y="44291"/>
                      <a:pt x="37148" y="41148"/>
                      <a:pt x="37815" y="35052"/>
                    </a:cubicBezTo>
                    <a:lnTo>
                      <a:pt x="54293" y="35052"/>
                    </a:lnTo>
                    <a:cubicBezTo>
                      <a:pt x="53912" y="47530"/>
                      <a:pt x="44006" y="57150"/>
                      <a:pt x="28670" y="57150"/>
                    </a:cubicBezTo>
                    <a:cubicBezTo>
                      <a:pt x="11240" y="57150"/>
                      <a:pt x="0" y="44863"/>
                      <a:pt x="0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C783E20-25DB-8C61-F8BA-E3959663A8A2}"/>
                  </a:ext>
                </a:extLst>
              </p:cNvPr>
              <p:cNvSpPr/>
              <p:nvPr/>
            </p:nvSpPr>
            <p:spPr>
              <a:xfrm>
                <a:off x="19816981" y="2963916"/>
                <a:ext cx="17430" cy="75342"/>
              </a:xfrm>
              <a:custGeom>
                <a:avLst/>
                <a:gdLst>
                  <a:gd name="connsiteX0" fmla="*/ 0 w 17430"/>
                  <a:gd name="connsiteY0" fmla="*/ 0 h 75342"/>
                  <a:gd name="connsiteX1" fmla="*/ 17430 w 17430"/>
                  <a:gd name="connsiteY1" fmla="*/ 0 h 75342"/>
                  <a:gd name="connsiteX2" fmla="*/ 17430 w 17430"/>
                  <a:gd name="connsiteY2" fmla="*/ 75343 h 75342"/>
                  <a:gd name="connsiteX3" fmla="*/ 0 w 17430"/>
                  <a:gd name="connsiteY3" fmla="*/ 75343 h 75342"/>
                  <a:gd name="connsiteX4" fmla="*/ 0 w 17430"/>
                  <a:gd name="connsiteY4" fmla="*/ 0 h 7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30" h="75342">
                    <a:moveTo>
                      <a:pt x="0" y="0"/>
                    </a:moveTo>
                    <a:lnTo>
                      <a:pt x="17430" y="0"/>
                    </a:lnTo>
                    <a:lnTo>
                      <a:pt x="17430" y="75343"/>
                    </a:lnTo>
                    <a:lnTo>
                      <a:pt x="0" y="75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5946FC2-A6A3-AFC6-73B8-57932DED526B}"/>
                  </a:ext>
                </a:extLst>
              </p:cNvPr>
              <p:cNvSpPr/>
              <p:nvPr/>
            </p:nvSpPr>
            <p:spPr>
              <a:xfrm>
                <a:off x="19836507" y="2983823"/>
                <a:ext cx="57626" cy="57150"/>
              </a:xfrm>
              <a:custGeom>
                <a:avLst/>
                <a:gdLst>
                  <a:gd name="connsiteX0" fmla="*/ 0 w 57626"/>
                  <a:gd name="connsiteY0" fmla="*/ 28575 h 57150"/>
                  <a:gd name="connsiteX1" fmla="*/ 28860 w 57626"/>
                  <a:gd name="connsiteY1" fmla="*/ 0 h 57150"/>
                  <a:gd name="connsiteX2" fmla="*/ 57626 w 57626"/>
                  <a:gd name="connsiteY2" fmla="*/ 28575 h 57150"/>
                  <a:gd name="connsiteX3" fmla="*/ 28860 w 57626"/>
                  <a:gd name="connsiteY3" fmla="*/ 57150 h 57150"/>
                  <a:gd name="connsiteX4" fmla="*/ 0 w 57626"/>
                  <a:gd name="connsiteY4" fmla="*/ 28575 h 57150"/>
                  <a:gd name="connsiteX5" fmla="*/ 40291 w 57626"/>
                  <a:gd name="connsiteY5" fmla="*/ 28575 h 57150"/>
                  <a:gd name="connsiteX6" fmla="*/ 28766 w 57626"/>
                  <a:gd name="connsiteY6" fmla="*/ 12097 h 57150"/>
                  <a:gd name="connsiteX7" fmla="*/ 17336 w 57626"/>
                  <a:gd name="connsiteY7" fmla="*/ 28575 h 57150"/>
                  <a:gd name="connsiteX8" fmla="*/ 28766 w 57626"/>
                  <a:gd name="connsiteY8" fmla="*/ 44863 h 57150"/>
                  <a:gd name="connsiteX9" fmla="*/ 40291 w 57626"/>
                  <a:gd name="connsiteY9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26" h="57150">
                    <a:moveTo>
                      <a:pt x="0" y="28575"/>
                    </a:moveTo>
                    <a:cubicBezTo>
                      <a:pt x="0" y="12383"/>
                      <a:pt x="11620" y="0"/>
                      <a:pt x="28860" y="0"/>
                    </a:cubicBezTo>
                    <a:cubicBezTo>
                      <a:pt x="46101" y="0"/>
                      <a:pt x="57626" y="12287"/>
                      <a:pt x="57626" y="28575"/>
                    </a:cubicBezTo>
                    <a:cubicBezTo>
                      <a:pt x="57626" y="44863"/>
                      <a:pt x="46196" y="57150"/>
                      <a:pt x="28860" y="57150"/>
                    </a:cubicBezTo>
                    <a:cubicBezTo>
                      <a:pt x="11525" y="57150"/>
                      <a:pt x="0" y="44863"/>
                      <a:pt x="0" y="28575"/>
                    </a:cubicBezTo>
                    <a:close/>
                    <a:moveTo>
                      <a:pt x="40291" y="28575"/>
                    </a:moveTo>
                    <a:cubicBezTo>
                      <a:pt x="40291" y="18764"/>
                      <a:pt x="36290" y="12097"/>
                      <a:pt x="28766" y="12097"/>
                    </a:cubicBezTo>
                    <a:cubicBezTo>
                      <a:pt x="21241" y="12097"/>
                      <a:pt x="17336" y="18764"/>
                      <a:pt x="17336" y="28575"/>
                    </a:cubicBezTo>
                    <a:cubicBezTo>
                      <a:pt x="17336" y="38386"/>
                      <a:pt x="21241" y="44863"/>
                      <a:pt x="28766" y="44863"/>
                    </a:cubicBezTo>
                    <a:cubicBezTo>
                      <a:pt x="36290" y="44863"/>
                      <a:pt x="40291" y="38291"/>
                      <a:pt x="40291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5E16E1F-A89E-7CA4-017B-159D79391F36}"/>
                  </a:ext>
                </a:extLst>
              </p:cNvPr>
              <p:cNvSpPr/>
              <p:nvPr/>
            </p:nvSpPr>
            <p:spPr>
              <a:xfrm>
                <a:off x="19895752" y="2985347"/>
                <a:ext cx="51816" cy="55435"/>
              </a:xfrm>
              <a:custGeom>
                <a:avLst/>
                <a:gdLst>
                  <a:gd name="connsiteX0" fmla="*/ 0 w 51816"/>
                  <a:gd name="connsiteY0" fmla="*/ 35433 h 55435"/>
                  <a:gd name="connsiteX1" fmla="*/ 0 w 51816"/>
                  <a:gd name="connsiteY1" fmla="*/ 0 h 55435"/>
                  <a:gd name="connsiteX2" fmla="*/ 17050 w 51816"/>
                  <a:gd name="connsiteY2" fmla="*/ 0 h 55435"/>
                  <a:gd name="connsiteX3" fmla="*/ 17050 w 51816"/>
                  <a:gd name="connsiteY3" fmla="*/ 31813 h 55435"/>
                  <a:gd name="connsiteX4" fmla="*/ 25146 w 51816"/>
                  <a:gd name="connsiteY4" fmla="*/ 40958 h 55435"/>
                  <a:gd name="connsiteX5" fmla="*/ 34671 w 51816"/>
                  <a:gd name="connsiteY5" fmla="*/ 30099 h 55435"/>
                  <a:gd name="connsiteX6" fmla="*/ 34671 w 51816"/>
                  <a:gd name="connsiteY6" fmla="*/ 0 h 55435"/>
                  <a:gd name="connsiteX7" fmla="*/ 51816 w 51816"/>
                  <a:gd name="connsiteY7" fmla="*/ 0 h 55435"/>
                  <a:gd name="connsiteX8" fmla="*/ 51816 w 51816"/>
                  <a:gd name="connsiteY8" fmla="*/ 53912 h 55435"/>
                  <a:gd name="connsiteX9" fmla="*/ 35338 w 51816"/>
                  <a:gd name="connsiteY9" fmla="*/ 53912 h 55435"/>
                  <a:gd name="connsiteX10" fmla="*/ 35338 w 51816"/>
                  <a:gd name="connsiteY10" fmla="*/ 47244 h 55435"/>
                  <a:gd name="connsiteX11" fmla="*/ 35053 w 51816"/>
                  <a:gd name="connsiteY11" fmla="*/ 47244 h 55435"/>
                  <a:gd name="connsiteX12" fmla="*/ 18955 w 51816"/>
                  <a:gd name="connsiteY12" fmla="*/ 55436 h 55435"/>
                  <a:gd name="connsiteX13" fmla="*/ 0 w 51816"/>
                  <a:gd name="connsiteY13" fmla="*/ 35338 h 5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816" h="55435">
                    <a:moveTo>
                      <a:pt x="0" y="35433"/>
                    </a:moveTo>
                    <a:lnTo>
                      <a:pt x="0" y="0"/>
                    </a:lnTo>
                    <a:lnTo>
                      <a:pt x="17050" y="0"/>
                    </a:lnTo>
                    <a:lnTo>
                      <a:pt x="17050" y="31813"/>
                    </a:lnTo>
                    <a:cubicBezTo>
                      <a:pt x="17050" y="37719"/>
                      <a:pt x="19717" y="40958"/>
                      <a:pt x="25146" y="40958"/>
                    </a:cubicBezTo>
                    <a:cubicBezTo>
                      <a:pt x="31052" y="40958"/>
                      <a:pt x="34671" y="36576"/>
                      <a:pt x="34671" y="30099"/>
                    </a:cubicBezTo>
                    <a:lnTo>
                      <a:pt x="34671" y="0"/>
                    </a:lnTo>
                    <a:lnTo>
                      <a:pt x="51816" y="0"/>
                    </a:lnTo>
                    <a:lnTo>
                      <a:pt x="51816" y="53912"/>
                    </a:lnTo>
                    <a:lnTo>
                      <a:pt x="35338" y="53912"/>
                    </a:lnTo>
                    <a:lnTo>
                      <a:pt x="35338" y="47244"/>
                    </a:lnTo>
                    <a:lnTo>
                      <a:pt x="35053" y="47244"/>
                    </a:lnTo>
                    <a:cubicBezTo>
                      <a:pt x="31147" y="52483"/>
                      <a:pt x="26384" y="55436"/>
                      <a:pt x="18955" y="55436"/>
                    </a:cubicBezTo>
                    <a:cubicBezTo>
                      <a:pt x="6478" y="55436"/>
                      <a:pt x="0" y="47339"/>
                      <a:pt x="0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80D8434-B739-A741-82AB-EC90F004B7AF}"/>
                  </a:ext>
                </a:extLst>
              </p:cNvPr>
              <p:cNvSpPr/>
              <p:nvPr/>
            </p:nvSpPr>
            <p:spPr>
              <a:xfrm>
                <a:off x="19950045" y="2963916"/>
                <a:ext cx="56197" cy="77057"/>
              </a:xfrm>
              <a:custGeom>
                <a:avLst/>
                <a:gdLst>
                  <a:gd name="connsiteX0" fmla="*/ 95 w 56197"/>
                  <a:gd name="connsiteY0" fmla="*/ 48387 h 77057"/>
                  <a:gd name="connsiteX1" fmla="*/ 23717 w 56197"/>
                  <a:gd name="connsiteY1" fmla="*/ 19812 h 77057"/>
                  <a:gd name="connsiteX2" fmla="*/ 38767 w 56197"/>
                  <a:gd name="connsiteY2" fmla="*/ 27527 h 77057"/>
                  <a:gd name="connsiteX3" fmla="*/ 39053 w 56197"/>
                  <a:gd name="connsiteY3" fmla="*/ 27527 h 77057"/>
                  <a:gd name="connsiteX4" fmla="*/ 39053 w 56197"/>
                  <a:gd name="connsiteY4" fmla="*/ 0 h 77057"/>
                  <a:gd name="connsiteX5" fmla="*/ 56198 w 56197"/>
                  <a:gd name="connsiteY5" fmla="*/ 0 h 77057"/>
                  <a:gd name="connsiteX6" fmla="*/ 56198 w 56197"/>
                  <a:gd name="connsiteY6" fmla="*/ 75343 h 77057"/>
                  <a:gd name="connsiteX7" fmla="*/ 39720 w 56197"/>
                  <a:gd name="connsiteY7" fmla="*/ 75343 h 77057"/>
                  <a:gd name="connsiteX8" fmla="*/ 39720 w 56197"/>
                  <a:gd name="connsiteY8" fmla="*/ 68104 h 77057"/>
                  <a:gd name="connsiteX9" fmla="*/ 39529 w 56197"/>
                  <a:gd name="connsiteY9" fmla="*/ 68104 h 77057"/>
                  <a:gd name="connsiteX10" fmla="*/ 23622 w 56197"/>
                  <a:gd name="connsiteY10" fmla="*/ 77057 h 77057"/>
                  <a:gd name="connsiteX11" fmla="*/ 0 w 56197"/>
                  <a:gd name="connsiteY11" fmla="*/ 48387 h 77057"/>
                  <a:gd name="connsiteX12" fmla="*/ 39529 w 56197"/>
                  <a:gd name="connsiteY12" fmla="*/ 48387 h 77057"/>
                  <a:gd name="connsiteX13" fmla="*/ 28385 w 56197"/>
                  <a:gd name="connsiteY13" fmla="*/ 32766 h 77057"/>
                  <a:gd name="connsiteX14" fmla="*/ 17526 w 56197"/>
                  <a:gd name="connsiteY14" fmla="*/ 48196 h 77057"/>
                  <a:gd name="connsiteX15" fmla="*/ 28194 w 56197"/>
                  <a:gd name="connsiteY15" fmla="*/ 63437 h 77057"/>
                  <a:gd name="connsiteX16" fmla="*/ 39529 w 56197"/>
                  <a:gd name="connsiteY16" fmla="*/ 48387 h 7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197" h="77057">
                    <a:moveTo>
                      <a:pt x="95" y="48387"/>
                    </a:moveTo>
                    <a:cubicBezTo>
                      <a:pt x="95" y="31528"/>
                      <a:pt x="9811" y="19812"/>
                      <a:pt x="23717" y="19812"/>
                    </a:cubicBezTo>
                    <a:cubicBezTo>
                      <a:pt x="31338" y="19812"/>
                      <a:pt x="35623" y="22955"/>
                      <a:pt x="38767" y="27527"/>
                    </a:cubicBezTo>
                    <a:lnTo>
                      <a:pt x="39053" y="27527"/>
                    </a:lnTo>
                    <a:lnTo>
                      <a:pt x="39053" y="0"/>
                    </a:lnTo>
                    <a:lnTo>
                      <a:pt x="56198" y="0"/>
                    </a:lnTo>
                    <a:lnTo>
                      <a:pt x="56198" y="75343"/>
                    </a:lnTo>
                    <a:lnTo>
                      <a:pt x="39720" y="75343"/>
                    </a:lnTo>
                    <a:lnTo>
                      <a:pt x="39720" y="68104"/>
                    </a:lnTo>
                    <a:lnTo>
                      <a:pt x="39529" y="68104"/>
                    </a:lnTo>
                    <a:cubicBezTo>
                      <a:pt x="36290" y="73723"/>
                      <a:pt x="30671" y="77057"/>
                      <a:pt x="23622" y="77057"/>
                    </a:cubicBezTo>
                    <a:cubicBezTo>
                      <a:pt x="9811" y="77057"/>
                      <a:pt x="0" y="66389"/>
                      <a:pt x="0" y="48387"/>
                    </a:cubicBezTo>
                    <a:close/>
                    <a:moveTo>
                      <a:pt x="39529" y="48387"/>
                    </a:moveTo>
                    <a:cubicBezTo>
                      <a:pt x="39529" y="39338"/>
                      <a:pt x="35814" y="32766"/>
                      <a:pt x="28385" y="32766"/>
                    </a:cubicBezTo>
                    <a:cubicBezTo>
                      <a:pt x="21527" y="32766"/>
                      <a:pt x="17526" y="39053"/>
                      <a:pt x="17526" y="48196"/>
                    </a:cubicBezTo>
                    <a:cubicBezTo>
                      <a:pt x="17526" y="57340"/>
                      <a:pt x="21527" y="63437"/>
                      <a:pt x="28194" y="63437"/>
                    </a:cubicBezTo>
                    <a:cubicBezTo>
                      <a:pt x="35338" y="63437"/>
                      <a:pt x="39529" y="57245"/>
                      <a:pt x="39529" y="483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pic>
        <p:nvPicPr>
          <p:cNvPr id="2" name="Picture 1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234BE0D-FAA0-CA81-91C1-B64BECBC57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one &amp; d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6CFDC5B-97AB-4CA5-6D10-C04C87E84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8"/>
            <a:ext cx="12204000" cy="672541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2AC-1CE3-6AFF-ABB4-3ADB2A058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D7EA964-A74E-62BD-218B-383EE6D46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355" y="1813666"/>
            <a:ext cx="6877291" cy="29258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F9A1C87-15B3-0E1C-5595-46B4EB5366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355" y="1813666"/>
            <a:ext cx="6877291" cy="2925869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A4680095-8D07-3BBC-4BD8-54F5E2F426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one step a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2AC-1CE3-6AFF-ABB4-3ADB2A058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929C49-40F1-D88C-46D4-463EA5E66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98" y="759125"/>
            <a:ext cx="6423948" cy="47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we'r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2AC-1CE3-6AFF-ABB4-3ADB2A058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B083BA9-95A5-30C3-830A-FEC88655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2304959"/>
            <a:ext cx="11233150" cy="19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32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2AC-1CE3-6AFF-ABB4-3ADB2A058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71" y="913067"/>
            <a:ext cx="4792662" cy="210851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Divider Title Goes Here</a:t>
            </a:r>
            <a:endParaRPr lang="en-AU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292EF45-852B-71C3-DB84-8F2737B18BB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436946" y="608013"/>
            <a:ext cx="5715262" cy="571526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272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2AC-1CE3-6AFF-ABB4-3ADB2A058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71" y="913067"/>
            <a:ext cx="4792662" cy="2108517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AU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292EF45-852B-71C3-DB84-8F2737B18BB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436946" y="608013"/>
            <a:ext cx="5715262" cy="571526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72BF2B-3305-1E92-2392-7F241E77CC5A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79B1A7-CEBF-A3DD-1A3A-BB840CF85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1099" y="6173769"/>
            <a:ext cx="828938" cy="2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71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E1A8EA-2C3A-A51E-C804-3ABD34365DB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2AC-1CE3-6AFF-ABB4-3ADB2A058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71" y="913067"/>
            <a:ext cx="4792662" cy="2108517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D6DB937-D5CB-6D67-544F-6980BD476731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721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2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C884B3-493D-AEE2-AADB-7BCD40BEBBB8}"/>
              </a:ext>
            </a:extLst>
          </p:cNvPr>
          <p:cNvSpPr/>
          <p:nvPr userDrawn="1"/>
        </p:nvSpPr>
        <p:spPr>
          <a:xfrm flipV="1">
            <a:off x="0" y="136799"/>
            <a:ext cx="12192000" cy="6721201"/>
          </a:xfrm>
          <a:custGeom>
            <a:avLst/>
            <a:gdLst>
              <a:gd name="connsiteX0" fmla="*/ 6620424 w 12192000"/>
              <a:gd name="connsiteY0" fmla="*/ 5049367 h 6721201"/>
              <a:gd name="connsiteX1" fmla="*/ 5489443 w 12192000"/>
              <a:gd name="connsiteY1" fmla="*/ 4440839 h 6721201"/>
              <a:gd name="connsiteX2" fmla="*/ 5468020 w 12192000"/>
              <a:gd name="connsiteY2" fmla="*/ 4440839 h 6721201"/>
              <a:gd name="connsiteX3" fmla="*/ 5468020 w 12192000"/>
              <a:gd name="connsiteY3" fmla="*/ 4941995 h 6721201"/>
              <a:gd name="connsiteX4" fmla="*/ 4370578 w 12192000"/>
              <a:gd name="connsiteY4" fmla="*/ 4941995 h 6721201"/>
              <a:gd name="connsiteX5" fmla="*/ 4370578 w 12192000"/>
              <a:gd name="connsiteY5" fmla="*/ 3432788 h 6721201"/>
              <a:gd name="connsiteX6" fmla="*/ 2470010 w 12192000"/>
              <a:gd name="connsiteY6" fmla="*/ 5047709 h 6721201"/>
              <a:gd name="connsiteX7" fmla="*/ 544194 w 12192000"/>
              <a:gd name="connsiteY7" fmla="*/ 3121893 h 6721201"/>
              <a:gd name="connsiteX8" fmla="*/ 2470010 w 12192000"/>
              <a:gd name="connsiteY8" fmla="*/ 1196077 h 6721201"/>
              <a:gd name="connsiteX9" fmla="*/ 4370450 w 12192000"/>
              <a:gd name="connsiteY9" fmla="*/ 2810998 h 6721201"/>
              <a:gd name="connsiteX10" fmla="*/ 4370450 w 12192000"/>
              <a:gd name="connsiteY10" fmla="*/ 1310590 h 6721201"/>
              <a:gd name="connsiteX11" fmla="*/ 5493779 w 12192000"/>
              <a:gd name="connsiteY11" fmla="*/ 1310590 h 6721201"/>
              <a:gd name="connsiteX12" fmla="*/ 5493779 w 12192000"/>
              <a:gd name="connsiteY12" fmla="*/ 3319550 h 6721201"/>
              <a:gd name="connsiteX13" fmla="*/ 6155101 w 12192000"/>
              <a:gd name="connsiteY13" fmla="*/ 4109668 h 6721201"/>
              <a:gd name="connsiteX14" fmla="*/ 6744756 w 12192000"/>
              <a:gd name="connsiteY14" fmla="*/ 3441205 h 6721201"/>
              <a:gd name="connsiteX15" fmla="*/ 6744756 w 12192000"/>
              <a:gd name="connsiteY15" fmla="*/ 1310463 h 6721201"/>
              <a:gd name="connsiteX16" fmla="*/ 7868086 w 12192000"/>
              <a:gd name="connsiteY16" fmla="*/ 1310463 h 6721201"/>
              <a:gd name="connsiteX17" fmla="*/ 7868086 w 12192000"/>
              <a:gd name="connsiteY17" fmla="*/ 2785111 h 6721201"/>
              <a:gd name="connsiteX18" fmla="*/ 9780002 w 12192000"/>
              <a:gd name="connsiteY18" fmla="*/ 1203091 h 6721201"/>
              <a:gd name="connsiteX19" fmla="*/ 10915701 w 12192000"/>
              <a:gd name="connsiteY19" fmla="*/ 1536557 h 6721201"/>
              <a:gd name="connsiteX20" fmla="*/ 11519383 w 12192000"/>
              <a:gd name="connsiteY20" fmla="*/ 2371944 h 6721201"/>
              <a:gd name="connsiteX21" fmla="*/ 10413780 w 12192000"/>
              <a:gd name="connsiteY21" fmla="*/ 2371944 h 6721201"/>
              <a:gd name="connsiteX22" fmla="*/ 9901597 w 12192000"/>
              <a:gd name="connsiteY22" fmla="*/ 2012739 h 6721201"/>
              <a:gd name="connsiteX23" fmla="*/ 9794360 w 12192000"/>
              <a:gd name="connsiteY23" fmla="*/ 2006857 h 6721201"/>
              <a:gd name="connsiteX24" fmla="*/ 9627807 w 12192000"/>
              <a:gd name="connsiteY24" fmla="*/ 2020341 h 6721201"/>
              <a:gd name="connsiteX25" fmla="*/ 8954434 w 12192000"/>
              <a:gd name="connsiteY25" fmla="*/ 2823112 h 6721201"/>
              <a:gd name="connsiteX26" fmla="*/ 8951628 w 12192000"/>
              <a:gd name="connsiteY26" fmla="*/ 2842495 h 6721201"/>
              <a:gd name="connsiteX27" fmla="*/ 11588754 w 12192000"/>
              <a:gd name="connsiteY27" fmla="*/ 2842495 h 6721201"/>
              <a:gd name="connsiteX28" fmla="*/ 10949876 w 12192000"/>
              <a:gd name="connsiteY28" fmla="*/ 4595649 h 6721201"/>
              <a:gd name="connsiteX29" fmla="*/ 9708463 w 12192000"/>
              <a:gd name="connsiteY29" fmla="*/ 5049367 h 6721201"/>
              <a:gd name="connsiteX30" fmla="*/ 7868086 w 12192000"/>
              <a:gd name="connsiteY30" fmla="*/ 3469514 h 6721201"/>
              <a:gd name="connsiteX31" fmla="*/ 7868086 w 12192000"/>
              <a:gd name="connsiteY31" fmla="*/ 3677500 h 6721201"/>
              <a:gd name="connsiteX32" fmla="*/ 6620424 w 12192000"/>
              <a:gd name="connsiteY32" fmla="*/ 5049367 h 6721201"/>
              <a:gd name="connsiteX33" fmla="*/ 0 w 12192000"/>
              <a:gd name="connsiteY33" fmla="*/ 6721201 h 6721201"/>
              <a:gd name="connsiteX34" fmla="*/ 12192000 w 12192000"/>
              <a:gd name="connsiteY34" fmla="*/ 6721201 h 6721201"/>
              <a:gd name="connsiteX35" fmla="*/ 12192000 w 12192000"/>
              <a:gd name="connsiteY35" fmla="*/ 6665760 h 6721201"/>
              <a:gd name="connsiteX36" fmla="*/ 12192000 w 12192000"/>
              <a:gd name="connsiteY36" fmla="*/ 6405240 h 6721201"/>
              <a:gd name="connsiteX37" fmla="*/ 12192000 w 12192000"/>
              <a:gd name="connsiteY37" fmla="*/ 0 h 6721201"/>
              <a:gd name="connsiteX38" fmla="*/ 0 w 12192000"/>
              <a:gd name="connsiteY38" fmla="*/ 0 h 6721201"/>
              <a:gd name="connsiteX39" fmla="*/ 0 w 12192000"/>
              <a:gd name="connsiteY39" fmla="*/ 6405240 h 6721201"/>
              <a:gd name="connsiteX40" fmla="*/ 0 w 12192000"/>
              <a:gd name="connsiteY40" fmla="*/ 6665760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721201">
                <a:moveTo>
                  <a:pt x="6620424" y="5049367"/>
                </a:moveTo>
                <a:cubicBezTo>
                  <a:pt x="6112127" y="5049367"/>
                  <a:pt x="5761445" y="4834622"/>
                  <a:pt x="5489443" y="4440839"/>
                </a:cubicBezTo>
                <a:lnTo>
                  <a:pt x="5468020" y="4440839"/>
                </a:lnTo>
                <a:lnTo>
                  <a:pt x="5468020" y="4941995"/>
                </a:lnTo>
                <a:lnTo>
                  <a:pt x="4370578" y="4941995"/>
                </a:lnTo>
                <a:lnTo>
                  <a:pt x="4370578" y="3432788"/>
                </a:lnTo>
                <a:cubicBezTo>
                  <a:pt x="4221378" y="4347366"/>
                  <a:pt x="3426160" y="5047709"/>
                  <a:pt x="2470010" y="5047709"/>
                </a:cubicBezTo>
                <a:cubicBezTo>
                  <a:pt x="1408146" y="5047709"/>
                  <a:pt x="544194" y="4183885"/>
                  <a:pt x="544194" y="3121893"/>
                </a:cubicBezTo>
                <a:cubicBezTo>
                  <a:pt x="544194" y="2059902"/>
                  <a:pt x="1408146" y="1196077"/>
                  <a:pt x="2470010" y="1196077"/>
                </a:cubicBezTo>
                <a:cubicBezTo>
                  <a:pt x="3426033" y="1196077"/>
                  <a:pt x="4221251" y="1896420"/>
                  <a:pt x="4370450" y="2810998"/>
                </a:cubicBezTo>
                <a:lnTo>
                  <a:pt x="4370450" y="1310590"/>
                </a:lnTo>
                <a:lnTo>
                  <a:pt x="5493779" y="1310590"/>
                </a:lnTo>
                <a:lnTo>
                  <a:pt x="5493779" y="3319550"/>
                </a:lnTo>
                <a:cubicBezTo>
                  <a:pt x="5493779" y="3784745"/>
                  <a:pt x="5765653" y="4109668"/>
                  <a:pt x="6155101" y="4109668"/>
                </a:cubicBezTo>
                <a:cubicBezTo>
                  <a:pt x="6524274" y="4109668"/>
                  <a:pt x="6744756" y="3859727"/>
                  <a:pt x="6744756" y="3441205"/>
                </a:cubicBezTo>
                <a:lnTo>
                  <a:pt x="6744756" y="1310463"/>
                </a:lnTo>
                <a:lnTo>
                  <a:pt x="7868086" y="1310463"/>
                </a:lnTo>
                <a:lnTo>
                  <a:pt x="7868086" y="2785111"/>
                </a:lnTo>
                <a:cubicBezTo>
                  <a:pt x="8009633" y="1825646"/>
                  <a:pt x="8742112" y="1203091"/>
                  <a:pt x="9780002" y="1203091"/>
                </a:cubicBezTo>
                <a:cubicBezTo>
                  <a:pt x="10222626" y="1203091"/>
                  <a:pt x="10594221" y="1312121"/>
                  <a:pt x="10915701" y="1536557"/>
                </a:cubicBezTo>
                <a:cubicBezTo>
                  <a:pt x="11221367" y="1747094"/>
                  <a:pt x="11434964" y="2042941"/>
                  <a:pt x="11519383" y="2371944"/>
                </a:cubicBezTo>
                <a:lnTo>
                  <a:pt x="10413780" y="2371944"/>
                </a:lnTo>
                <a:cubicBezTo>
                  <a:pt x="10318489" y="2162842"/>
                  <a:pt x="10142750" y="2040146"/>
                  <a:pt x="9901597" y="2012739"/>
                </a:cubicBezTo>
                <a:lnTo>
                  <a:pt x="9794360" y="2006857"/>
                </a:lnTo>
                <a:lnTo>
                  <a:pt x="9627807" y="2020341"/>
                </a:lnTo>
                <a:cubicBezTo>
                  <a:pt x="9257835" y="2083040"/>
                  <a:pt x="9021047" y="2362619"/>
                  <a:pt x="8954434" y="2823112"/>
                </a:cubicBezTo>
                <a:lnTo>
                  <a:pt x="8951628" y="2842495"/>
                </a:lnTo>
                <a:lnTo>
                  <a:pt x="11588754" y="2842495"/>
                </a:lnTo>
                <a:cubicBezTo>
                  <a:pt x="11592580" y="3591551"/>
                  <a:pt x="11365976" y="4213597"/>
                  <a:pt x="10949876" y="4595649"/>
                </a:cubicBezTo>
                <a:cubicBezTo>
                  <a:pt x="10618705" y="4896725"/>
                  <a:pt x="10200948" y="5049367"/>
                  <a:pt x="9708463" y="5049367"/>
                </a:cubicBezTo>
                <a:cubicBezTo>
                  <a:pt x="8739944" y="5049367"/>
                  <a:pt x="8009761" y="4402455"/>
                  <a:pt x="7868086" y="3469514"/>
                </a:cubicBezTo>
                <a:lnTo>
                  <a:pt x="7868086" y="3677500"/>
                </a:lnTo>
                <a:cubicBezTo>
                  <a:pt x="7868086" y="4510847"/>
                  <a:pt x="7384145" y="5049367"/>
                  <a:pt x="6620424" y="5049367"/>
                </a:cubicBezTo>
                <a:close/>
                <a:moveTo>
                  <a:pt x="0" y="6721201"/>
                </a:moveTo>
                <a:lnTo>
                  <a:pt x="12192000" y="6721201"/>
                </a:lnTo>
                <a:lnTo>
                  <a:pt x="12192000" y="6665760"/>
                </a:lnTo>
                <a:lnTo>
                  <a:pt x="12192000" y="6405240"/>
                </a:lnTo>
                <a:lnTo>
                  <a:pt x="12192000" y="0"/>
                </a:lnTo>
                <a:lnTo>
                  <a:pt x="0" y="0"/>
                </a:lnTo>
                <a:lnTo>
                  <a:pt x="0" y="6405240"/>
                </a:lnTo>
                <a:lnTo>
                  <a:pt x="0" y="66657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BA026A-6334-51DE-D052-1F80C1D945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122" y="853544"/>
            <a:ext cx="10842844" cy="589626"/>
          </a:xfrm>
        </p:spPr>
        <p:txBody>
          <a:bodyPr anchor="t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AU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C70050-EA31-7E7D-312E-03A5010B8F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122" y="6147435"/>
            <a:ext cx="8620506" cy="37189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45A825-BB18-2236-B74E-7CACAEEDC588}"/>
              </a:ext>
            </a:extLst>
          </p:cNvPr>
          <p:cNvSpPr/>
          <p:nvPr/>
        </p:nvSpPr>
        <p:spPr>
          <a:xfrm>
            <a:off x="8964890" y="2605128"/>
            <a:ext cx="1474138" cy="714243"/>
          </a:xfrm>
          <a:custGeom>
            <a:avLst/>
            <a:gdLst>
              <a:gd name="connsiteX0" fmla="*/ 765124 w 1474138"/>
              <a:gd name="connsiteY0" fmla="*/ 0 h 714243"/>
              <a:gd name="connsiteX1" fmla="*/ 1474138 w 1474138"/>
              <a:gd name="connsiteY1" fmla="*/ 714243 h 714243"/>
              <a:gd name="connsiteX2" fmla="*/ 0 w 1474138"/>
              <a:gd name="connsiteY2" fmla="*/ 714243 h 714243"/>
              <a:gd name="connsiteX3" fmla="*/ 765124 w 1474138"/>
              <a:gd name="connsiteY3" fmla="*/ 0 h 71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138" h="714243">
                <a:moveTo>
                  <a:pt x="765124" y="0"/>
                </a:moveTo>
                <a:cubicBezTo>
                  <a:pt x="1148451" y="0"/>
                  <a:pt x="1424916" y="279907"/>
                  <a:pt x="1474138" y="714243"/>
                </a:cubicBezTo>
                <a:lnTo>
                  <a:pt x="0" y="714243"/>
                </a:lnTo>
                <a:cubicBezTo>
                  <a:pt x="90030" y="240504"/>
                  <a:pt x="347239" y="0"/>
                  <a:pt x="765124" y="0"/>
                </a:cubicBezTo>
                <a:close/>
              </a:path>
            </a:pathLst>
          </a:custGeom>
          <a:solidFill>
            <a:schemeClr val="tx1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37255F-1460-77DD-279B-5D53D1DB3A44}"/>
              </a:ext>
            </a:extLst>
          </p:cNvPr>
          <p:cNvGrpSpPr/>
          <p:nvPr/>
        </p:nvGrpSpPr>
        <p:grpSpPr>
          <a:xfrm>
            <a:off x="704232" y="3288479"/>
            <a:ext cx="3541142" cy="690192"/>
            <a:chOff x="704232" y="3288479"/>
            <a:chExt cx="3541142" cy="69019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612BA1-8F7B-F863-C78A-2C795F47266D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D78EFA-5862-9013-223D-4F881CF4AB34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5D71D8-400F-1D5B-A7C0-F573281B82DC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C53781-7D3E-63B0-2AD0-3800F75B1A8A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3999E8-2A3B-0D08-8676-DF2090C1C50B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938455-FF43-439D-6E93-AF40252CEDEC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B53E9-ABFB-5328-800A-44E81AB87E03}"/>
              </a:ext>
            </a:extLst>
          </p:cNvPr>
          <p:cNvGrpSpPr/>
          <p:nvPr userDrawn="1"/>
        </p:nvGrpSpPr>
        <p:grpSpPr>
          <a:xfrm>
            <a:off x="704232" y="3288479"/>
            <a:ext cx="3541142" cy="690192"/>
            <a:chOff x="704232" y="3288479"/>
            <a:chExt cx="3541142" cy="6901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7AB98CB-7B5C-6E3D-4FE5-F8377A4CEB3C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0FAD991-943E-58B4-809C-CE0F7903D75F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9F7F418-CFBA-0364-3275-D608013437BB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79E43A-8E77-6492-C685-EE3CC319DA94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6852AA-B17B-7EDF-EADC-101B07B93F9E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DE02A-6AED-8654-E517-6C6C1060A883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38276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1CF415-FDE5-01A0-CAA1-AE9B5AAB298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292EF45-852B-71C3-DB84-8F2737B18BB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88447" y="571369"/>
            <a:ext cx="5715262" cy="5715262"/>
          </a:xfrm>
          <a:prstGeom prst="ellipse">
            <a:avLst/>
          </a:prstGeom>
          <a:solidFill>
            <a:schemeClr val="tx1"/>
          </a:solidFill>
        </p:spPr>
        <p:txBody>
          <a:bodyPr wrap="square" anchor="ctr" anchorCtr="1"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602AC-1CE3-6AFF-ABB4-3ADB2A058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9747" y="2374742"/>
            <a:ext cx="4792662" cy="2108517"/>
          </a:xfr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CEA7707-C23F-24A4-EC24-3A246A890E55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2494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6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6CE8EEB-AFE3-B142-937F-56627257F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7"/>
          <a:stretch/>
        </p:blipFill>
        <p:spPr>
          <a:xfrm>
            <a:off x="0" y="134112"/>
            <a:ext cx="12192000" cy="6723888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2AEABB1-6805-3C47-8055-222F9C5C3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6307" y="3504545"/>
            <a:ext cx="1715121" cy="1057515"/>
          </a:xfrm>
        </p:spPr>
        <p:txBody>
          <a:bodyPr/>
          <a:lstStyle/>
          <a:p>
            <a:r>
              <a:rPr lang="en-AU" sz="2000" dirty="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AADECF2-BE71-0B4F-BCC3-F2DED5EB3368}"/>
              </a:ext>
            </a:extLst>
          </p:cNvPr>
          <p:cNvSpPr>
            <a:spLocks noGrp="1" noChangeAspect="1"/>
          </p:cNvSpPr>
          <p:nvPr userDrawn="1">
            <p:ph type="body" sz="quarter" idx="36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EAABF9-47CC-574F-9A0A-B12663AECD2A}"/>
              </a:ext>
            </a:extLst>
          </p:cNvPr>
          <p:cNvGrpSpPr/>
          <p:nvPr userDrawn="1"/>
        </p:nvGrpSpPr>
        <p:grpSpPr>
          <a:xfrm>
            <a:off x="448197" y="2786230"/>
            <a:ext cx="9453266" cy="1755953"/>
            <a:chOff x="448197" y="2786230"/>
            <a:chExt cx="9453266" cy="124788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5189D1-5A7F-E743-8E47-20D7B94013CC}"/>
                </a:ext>
              </a:extLst>
            </p:cNvPr>
            <p:cNvCxnSpPr>
              <a:cxnSpLocks/>
            </p:cNvCxnSpPr>
            <p:nvPr/>
          </p:nvCxnSpPr>
          <p:spPr>
            <a:xfrm>
              <a:off x="448197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DEE24E-2EF3-F14C-AAF6-52FE59A05323}"/>
                </a:ext>
              </a:extLst>
            </p:cNvPr>
            <p:cNvCxnSpPr>
              <a:cxnSpLocks/>
            </p:cNvCxnSpPr>
            <p:nvPr/>
          </p:nvCxnSpPr>
          <p:spPr>
            <a:xfrm>
              <a:off x="2338555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E2BB1C-AA96-B140-934E-8089FD3A2DA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913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D51C10-53D9-504E-832F-9F102CCAEEDB}"/>
                </a:ext>
              </a:extLst>
            </p:cNvPr>
            <p:cNvCxnSpPr>
              <a:cxnSpLocks/>
            </p:cNvCxnSpPr>
            <p:nvPr/>
          </p:nvCxnSpPr>
          <p:spPr>
            <a:xfrm>
              <a:off x="6119270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3F29A3-BEE6-724B-A8D7-2AC886373D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11106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C1969A-627D-724C-80CC-345E04CD03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01463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Placeholder 19">
            <a:extLst>
              <a:ext uri="{FF2B5EF4-FFF2-40B4-BE49-F238E27FC236}">
                <a16:creationId xmlns:a16="http://schemas.microsoft.com/office/drawing/2014/main" id="{D39AAFDB-4B0E-B444-9B70-39248DA380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6494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1669CFBA-3782-3546-A18D-31F39DDFD6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3592" y="3504545"/>
            <a:ext cx="1715121" cy="1057515"/>
          </a:xfrm>
        </p:spPr>
        <p:txBody>
          <a:bodyPr/>
          <a:lstStyle/>
          <a:p>
            <a:r>
              <a:rPr lang="en-AU" sz="2000" dirty="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A4EA63E1-F6D9-AD40-958F-7A64B089B71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3779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E81302ED-735E-2349-ABF8-FEF15C2A04A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15678" y="3504545"/>
            <a:ext cx="1715121" cy="1057515"/>
          </a:xfrm>
        </p:spPr>
        <p:txBody>
          <a:bodyPr/>
          <a:lstStyle/>
          <a:p>
            <a:r>
              <a:rPr lang="en-AU" sz="2000" dirty="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59" name="Text Placeholder 19">
            <a:extLst>
              <a:ext uri="{FF2B5EF4-FFF2-40B4-BE49-F238E27FC236}">
                <a16:creationId xmlns:a16="http://schemas.microsoft.com/office/drawing/2014/main" id="{7AB7A0C1-6B05-7441-85D7-79A92C60C6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25865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FF963039-3D95-4B47-993B-852539DA083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04113" y="3504545"/>
            <a:ext cx="1715121" cy="1057515"/>
          </a:xfrm>
        </p:spPr>
        <p:txBody>
          <a:bodyPr/>
          <a:lstStyle/>
          <a:p>
            <a:r>
              <a:rPr lang="en-AU" sz="2000" dirty="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61" name="Text Placeholder 19">
            <a:extLst>
              <a:ext uri="{FF2B5EF4-FFF2-40B4-BE49-F238E27FC236}">
                <a16:creationId xmlns:a16="http://schemas.microsoft.com/office/drawing/2014/main" id="{9E0DA86E-FD96-794D-912C-01A9D0675D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14300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C620DFD1-0A87-0E48-BC26-570A0B7207C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99602" y="3504545"/>
            <a:ext cx="1715121" cy="1057515"/>
          </a:xfrm>
        </p:spPr>
        <p:txBody>
          <a:bodyPr/>
          <a:lstStyle/>
          <a:p>
            <a:r>
              <a:rPr lang="en-AU" sz="2000" dirty="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63" name="Text Placeholder 19">
            <a:extLst>
              <a:ext uri="{FF2B5EF4-FFF2-40B4-BE49-F238E27FC236}">
                <a16:creationId xmlns:a16="http://schemas.microsoft.com/office/drawing/2014/main" id="{0786EEE6-8B6B-3C4D-A806-D3798466DB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09789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EFE45A23-78D1-384A-ADD8-0B771AE630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974245" y="3504545"/>
            <a:ext cx="1715121" cy="1057515"/>
          </a:xfrm>
        </p:spPr>
        <p:txBody>
          <a:bodyPr/>
          <a:lstStyle/>
          <a:p>
            <a:r>
              <a:rPr lang="en-AU" sz="2000" dirty="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65" name="Text Placeholder 19">
            <a:extLst>
              <a:ext uri="{FF2B5EF4-FFF2-40B4-BE49-F238E27FC236}">
                <a16:creationId xmlns:a16="http://schemas.microsoft.com/office/drawing/2014/main" id="{926CA14B-A20C-7647-ADE8-721A8669E1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984432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6" name="Title 5">
            <a:extLst>
              <a:ext uri="{FF2B5EF4-FFF2-40B4-BE49-F238E27FC236}">
                <a16:creationId xmlns:a16="http://schemas.microsoft.com/office/drawing/2014/main" id="{1B128E33-82A1-D445-976B-CA33B4EC9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 dirty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170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_8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E4D795F8-D92C-423E-F2CB-9AE29B9B6A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0" b="6782"/>
          <a:stretch/>
        </p:blipFill>
        <p:spPr>
          <a:xfrm>
            <a:off x="0" y="136800"/>
            <a:ext cx="12185010" cy="672120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C66BEDF-06D7-3E42-1D1D-848E59AC0C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5638" y="1720960"/>
            <a:ext cx="3420000" cy="3420000"/>
          </a:xfrm>
          <a:prstGeom prst="ellipse">
            <a:avLst/>
          </a:prstGeom>
          <a:solidFill>
            <a:schemeClr val="tx1"/>
          </a:solidFill>
        </p:spPr>
        <p:txBody>
          <a:bodyPr wrap="none" anchor="ctr" anchorCtr="1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text </a:t>
            </a:r>
            <a:br>
              <a:rPr lang="en-US" dirty="0"/>
            </a:br>
            <a:r>
              <a:rPr lang="en-US" dirty="0"/>
              <a:t>here</a:t>
            </a:r>
            <a:endParaRPr lang="en-AU" dirty="0"/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62135188-67F3-6D4E-929E-F3A8FD902BF0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DD99C10-1FA6-F61C-3921-32CD27AD00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61453" y="2097351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70" name="Text Placeholder 58">
            <a:extLst>
              <a:ext uri="{FF2B5EF4-FFF2-40B4-BE49-F238E27FC236}">
                <a16:creationId xmlns:a16="http://schemas.microsoft.com/office/drawing/2014/main" id="{55BC97D6-C984-F224-77E8-561F7F85551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87391" y="2097351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71" name="Text Placeholder 58">
            <a:extLst>
              <a:ext uri="{FF2B5EF4-FFF2-40B4-BE49-F238E27FC236}">
                <a16:creationId xmlns:a16="http://schemas.microsoft.com/office/drawing/2014/main" id="{156DBC6B-AA3C-4F33-27C2-5F740920ED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13329" y="2097351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72" name="Text Placeholder 58">
            <a:extLst>
              <a:ext uri="{FF2B5EF4-FFF2-40B4-BE49-F238E27FC236}">
                <a16:creationId xmlns:a16="http://schemas.microsoft.com/office/drawing/2014/main" id="{DDBDC92D-E6CD-E3CF-1B48-A332E4A1616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839267" y="2097351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73" name="Text Placeholder 58">
            <a:extLst>
              <a:ext uri="{FF2B5EF4-FFF2-40B4-BE49-F238E27FC236}">
                <a16:creationId xmlns:a16="http://schemas.microsoft.com/office/drawing/2014/main" id="{09AA2912-7574-8EB5-FB48-031ED0CC49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661453" y="4074279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74" name="Text Placeholder 58">
            <a:extLst>
              <a:ext uri="{FF2B5EF4-FFF2-40B4-BE49-F238E27FC236}">
                <a16:creationId xmlns:a16="http://schemas.microsoft.com/office/drawing/2014/main" id="{B3E35DE4-853E-29A2-AE51-C3DD2DDC97E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87391" y="4074279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75" name="Text Placeholder 58">
            <a:extLst>
              <a:ext uri="{FF2B5EF4-FFF2-40B4-BE49-F238E27FC236}">
                <a16:creationId xmlns:a16="http://schemas.microsoft.com/office/drawing/2014/main" id="{573CD600-9966-7F3E-A3C9-A95CD8BCD83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13329" y="4074279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76" name="Text Placeholder 58">
            <a:extLst>
              <a:ext uri="{FF2B5EF4-FFF2-40B4-BE49-F238E27FC236}">
                <a16:creationId xmlns:a16="http://schemas.microsoft.com/office/drawing/2014/main" id="{2889EA54-ECFB-8B4F-161F-A9A573EA19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39267" y="4074279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90" name="Content Placeholder 89">
            <a:extLst>
              <a:ext uri="{FF2B5EF4-FFF2-40B4-BE49-F238E27FC236}">
                <a16:creationId xmlns:a16="http://schemas.microsoft.com/office/drawing/2014/main" id="{866305B6-F59D-0F8E-BCCA-93961E7CB3D3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4660044" y="1878496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Content Placeholder 89">
            <a:extLst>
              <a:ext uri="{FF2B5EF4-FFF2-40B4-BE49-F238E27FC236}">
                <a16:creationId xmlns:a16="http://schemas.microsoft.com/office/drawing/2014/main" id="{5C7935FD-24E8-EE45-6F3F-D313F163CCE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6387391" y="1878496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Content Placeholder 89">
            <a:extLst>
              <a:ext uri="{FF2B5EF4-FFF2-40B4-BE49-F238E27FC236}">
                <a16:creationId xmlns:a16="http://schemas.microsoft.com/office/drawing/2014/main" id="{BEB06B14-14C2-F76E-AFD4-86E1F997CEF9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8113329" y="1878496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Content Placeholder 89">
            <a:extLst>
              <a:ext uri="{FF2B5EF4-FFF2-40B4-BE49-F238E27FC236}">
                <a16:creationId xmlns:a16="http://schemas.microsoft.com/office/drawing/2014/main" id="{EF54CCE9-01D8-9F2D-5A52-4FF4B7ADD2DE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9838562" y="1878496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Content Placeholder 89">
            <a:extLst>
              <a:ext uri="{FF2B5EF4-FFF2-40B4-BE49-F238E27FC236}">
                <a16:creationId xmlns:a16="http://schemas.microsoft.com/office/drawing/2014/main" id="{88D9D213-C09E-9E24-C2E9-442B57281CEC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4660044" y="3870987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Content Placeholder 89">
            <a:extLst>
              <a:ext uri="{FF2B5EF4-FFF2-40B4-BE49-F238E27FC236}">
                <a16:creationId xmlns:a16="http://schemas.microsoft.com/office/drawing/2014/main" id="{D61BC07B-E642-C1AF-C20B-2A34DB26E7AC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6387391" y="3870987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Content Placeholder 89">
            <a:extLst>
              <a:ext uri="{FF2B5EF4-FFF2-40B4-BE49-F238E27FC236}">
                <a16:creationId xmlns:a16="http://schemas.microsoft.com/office/drawing/2014/main" id="{177A1023-2822-F04C-8B72-ACD45FE435A9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8113329" y="3870987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Content Placeholder 89">
            <a:extLst>
              <a:ext uri="{FF2B5EF4-FFF2-40B4-BE49-F238E27FC236}">
                <a16:creationId xmlns:a16="http://schemas.microsoft.com/office/drawing/2014/main" id="{765F821C-8F41-F454-E171-07F7C149DC1B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9838562" y="3870987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90BFD1-AB5B-C1C5-FC70-DB391FE1D5B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59285" y="2686147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656FDC-BF17-2D98-7F26-14DCB00F8F2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60044" y="4663075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674C88D-8479-29D2-890E-1567DEAD240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84518" y="2686147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6EE21BD-D81A-E2CC-C0F9-CCCB912100C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385277" y="4663075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2D1A61D-EDAA-660E-F079-B02609A4EC3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13329" y="2686147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B3D0EFC-C644-C05E-4436-AC47C1A8370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13329" y="4663075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C79567C-BB13-5D0B-B61D-F438DB2687A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838562" y="2686147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Copy goes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F210F0D3-90EA-E0EC-FE8E-82106429DBB6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838562" y="4663075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2821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B8EBF9-4B8F-D552-2733-EB3B04A26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2097087"/>
            <a:ext cx="11233150" cy="3795713"/>
          </a:xfrm>
          <a:custGeom>
            <a:avLst/>
            <a:gdLst>
              <a:gd name="connsiteX0" fmla="*/ 0 w 11233150"/>
              <a:gd name="connsiteY0" fmla="*/ 0 h 3795713"/>
              <a:gd name="connsiteX1" fmla="*/ 11233150 w 11233150"/>
              <a:gd name="connsiteY1" fmla="*/ 0 h 3795713"/>
              <a:gd name="connsiteX2" fmla="*/ 11233150 w 11233150"/>
              <a:gd name="connsiteY2" fmla="*/ 3795713 h 3795713"/>
              <a:gd name="connsiteX3" fmla="*/ 0 w 1123315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150" h="3795713">
                <a:moveTo>
                  <a:pt x="0" y="0"/>
                </a:moveTo>
                <a:lnTo>
                  <a:pt x="11233150" y="0"/>
                </a:lnTo>
                <a:lnTo>
                  <a:pt x="1123315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3970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8942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B8EBF9-4B8F-D552-2733-EB3B04A26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484785"/>
            <a:ext cx="11233150" cy="4408016"/>
          </a:xfrm>
          <a:custGeom>
            <a:avLst/>
            <a:gdLst>
              <a:gd name="connsiteX0" fmla="*/ 0 w 11233150"/>
              <a:gd name="connsiteY0" fmla="*/ 0 h 3795713"/>
              <a:gd name="connsiteX1" fmla="*/ 11233150 w 11233150"/>
              <a:gd name="connsiteY1" fmla="*/ 0 h 3795713"/>
              <a:gd name="connsiteX2" fmla="*/ 11233150 w 11233150"/>
              <a:gd name="connsiteY2" fmla="*/ 3795713 h 3795713"/>
              <a:gd name="connsiteX3" fmla="*/ 0 w 1123315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150" h="3795713">
                <a:moveTo>
                  <a:pt x="0" y="0"/>
                </a:moveTo>
                <a:lnTo>
                  <a:pt x="11233150" y="0"/>
                </a:lnTo>
                <a:lnTo>
                  <a:pt x="1123315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43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B2CA1-BAF4-65C8-ACF4-C872BF9B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4FB1A4-37C4-860F-23B7-D3596BCD78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2097088"/>
            <a:ext cx="5295900" cy="3795712"/>
          </a:xfrm>
          <a:custGeom>
            <a:avLst/>
            <a:gdLst>
              <a:gd name="connsiteX0" fmla="*/ 0 w 5295900"/>
              <a:gd name="connsiteY0" fmla="*/ 0 h 3795712"/>
              <a:gd name="connsiteX1" fmla="*/ 5295900 w 5295900"/>
              <a:gd name="connsiteY1" fmla="*/ 0 h 3795712"/>
              <a:gd name="connsiteX2" fmla="*/ 5295900 w 5295900"/>
              <a:gd name="connsiteY2" fmla="*/ 3795712 h 3795712"/>
              <a:gd name="connsiteX3" fmla="*/ 0 w 52959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2">
                <a:moveTo>
                  <a:pt x="0" y="0"/>
                </a:moveTo>
                <a:lnTo>
                  <a:pt x="5295900" y="0"/>
                </a:lnTo>
                <a:lnTo>
                  <a:pt x="52959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5497FE-3487-B972-4238-EDAAD48A20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16676" y="2097087"/>
            <a:ext cx="5295900" cy="3795713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466113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1060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B2CA1-BAF4-65C8-ACF4-C872BF9B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4FB1A4-37C4-860F-23B7-D3596BCD78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1484785"/>
            <a:ext cx="5295900" cy="4408015"/>
          </a:xfrm>
          <a:custGeom>
            <a:avLst/>
            <a:gdLst>
              <a:gd name="connsiteX0" fmla="*/ 0 w 5295900"/>
              <a:gd name="connsiteY0" fmla="*/ 0 h 3795712"/>
              <a:gd name="connsiteX1" fmla="*/ 5295900 w 5295900"/>
              <a:gd name="connsiteY1" fmla="*/ 0 h 3795712"/>
              <a:gd name="connsiteX2" fmla="*/ 5295900 w 5295900"/>
              <a:gd name="connsiteY2" fmla="*/ 3795712 h 3795712"/>
              <a:gd name="connsiteX3" fmla="*/ 0 w 52959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2">
                <a:moveTo>
                  <a:pt x="0" y="0"/>
                </a:moveTo>
                <a:lnTo>
                  <a:pt x="5295900" y="0"/>
                </a:lnTo>
                <a:lnTo>
                  <a:pt x="52959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5497FE-3487-B972-4238-EDAAD48A20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16676" y="1484785"/>
            <a:ext cx="5295900" cy="4408016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466113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737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3EC68C0-46E7-A4FF-BF83-4645F7176A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1081" y="138818"/>
            <a:ext cx="6090919" cy="6719182"/>
          </a:xfrm>
          <a:solidFill>
            <a:schemeClr val="accent5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530809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64587C-2E43-ACCB-79A5-5A1F25BB4D1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16676" y="589281"/>
            <a:ext cx="5295900" cy="5303520"/>
          </a:xfrm>
        </p:spPr>
        <p:txBody>
          <a:bodyPr/>
          <a:lstStyle>
            <a:lvl1pPr>
              <a:spcAft>
                <a:spcPts val="1800"/>
              </a:spcAft>
              <a:defRPr>
                <a:solidFill>
                  <a:schemeClr val="bg1"/>
                </a:solidFill>
              </a:defRPr>
            </a:lvl1pPr>
            <a:lvl2pPr marL="179388" indent="-179388"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79388" algn="l"/>
              </a:tabLst>
              <a:defRPr sz="1400">
                <a:solidFill>
                  <a:schemeClr val="bg1"/>
                </a:solidFill>
              </a:defRPr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18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A0098F8-8214-FB2B-807B-D0C95BA1B132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7A97F0-0C61-0E4C-6F6A-7B155B05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29590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5E8371-8188-CFE3-3256-1209765FA7B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7"/>
            <a:ext cx="5295900" cy="3795713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662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5E8371-8188-CFE3-3256-1209765FA7B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5"/>
            <a:ext cx="5295900" cy="4408016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3EC68C0-46E7-A4FF-BF83-4645F7176A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1081" y="138818"/>
            <a:ext cx="6090919" cy="6719182"/>
          </a:xfrm>
          <a:solidFill>
            <a:schemeClr val="accent1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64587C-2E43-ACCB-79A5-5A1F25BB4D1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16676" y="589281"/>
            <a:ext cx="5295900" cy="5303520"/>
          </a:xfrm>
        </p:spPr>
        <p:txBody>
          <a:bodyPr/>
          <a:lstStyle>
            <a:lvl1pPr>
              <a:spcAft>
                <a:spcPts val="1800"/>
              </a:spcAft>
              <a:defRPr>
                <a:solidFill>
                  <a:schemeClr val="bg1"/>
                </a:solidFill>
              </a:defRPr>
            </a:lvl1pPr>
            <a:lvl2pPr marL="179388" indent="-179388"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79388" algn="l"/>
              </a:tabLst>
              <a:defRPr sz="1400">
                <a:solidFill>
                  <a:schemeClr val="bg1"/>
                </a:solidFill>
              </a:defRPr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18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A0098F8-8214-FB2B-807B-D0C95BA1B132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7A97F0-0C61-0E4C-6F6A-7B155B05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29590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99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_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4B42CF76-F68F-828A-D6D6-C74F7C2ACDD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4194" y="1804843"/>
            <a:ext cx="11044800" cy="38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B2E5A9-6008-5D15-CCB3-43F22C75BD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122" y="853544"/>
            <a:ext cx="10842844" cy="589626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Empowering companies to transform</a:t>
            </a:r>
            <a:endParaRPr lang="en-AU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8ED0D17-46B1-DFA1-0D7D-38C622D9A8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122" y="6147435"/>
            <a:ext cx="8620506" cy="37189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74F4C3-42CC-4821-6AFC-4F4F3FA470C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052909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38818"/>
            <a:ext cx="5775324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5" y="604203"/>
            <a:ext cx="5318442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16675" y="1484784"/>
            <a:ext cx="530809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A6CFA0-425C-0EF2-C30B-075E993B3C6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416675" y="2097087"/>
            <a:ext cx="5295900" cy="3795713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6097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_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A6CFA0-425C-0EF2-C30B-075E993B3C6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416675" y="1484785"/>
            <a:ext cx="5295900" cy="4408016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38818"/>
            <a:ext cx="5775324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5" y="604203"/>
            <a:ext cx="5318442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141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38818"/>
            <a:ext cx="5775325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29590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529590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A46F62F-ADFF-A4C6-E755-AF13BF3C7D3E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8435EA-6A1F-241C-7300-A648D5EA585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7"/>
            <a:ext cx="5295900" cy="3795713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835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8435EA-6A1F-241C-7300-A648D5EA585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5"/>
            <a:ext cx="5295900" cy="4408016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38818"/>
            <a:ext cx="5775325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29590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A46F62F-ADFF-A4C6-E755-AF13BF3C7D3E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894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44F86A-B5BF-0569-852F-092BF7BAC49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65A43E-261F-3A52-1BB9-A778E2353E3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16676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219568-80F1-F917-5842-82F39B5DC5B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5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E752A9-1F83-AB89-AD9E-C1831A2DE64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16676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3038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 userDrawn="1">
          <p15:clr>
            <a:srgbClr val="FBAE40"/>
          </p15:clr>
        </p15:guide>
        <p15:guide id="6" pos="3638" userDrawn="1">
          <p15:clr>
            <a:srgbClr val="FBAE40"/>
          </p15:clr>
        </p15:guide>
        <p15:guide id="7" orient="horz" pos="2368" userDrawn="1">
          <p15:clr>
            <a:srgbClr val="FBAE40"/>
          </p15:clr>
        </p15:guide>
        <p15:guide id="8" orient="horz" pos="2653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D7A2E3C6-E7E9-434F-921B-3584A9D0C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10"/>
            <a:ext cx="12204000" cy="673536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44F86A-B5BF-0569-852F-092BF7BAC49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65A43E-261F-3A52-1BB9-A778E2353E3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16676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219568-80F1-F917-5842-82F39B5DC5B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5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E752A9-1F83-AB89-AD9E-C1831A2DE64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16676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6" name="Picture 5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521198D-AFCE-7E66-FFAF-CAB0348E8F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27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>
          <p15:clr>
            <a:srgbClr val="FBAE40"/>
          </p15:clr>
        </p15:guide>
        <p15:guide id="6" pos="3638">
          <p15:clr>
            <a:srgbClr val="FBAE40"/>
          </p15:clr>
        </p15:guide>
        <p15:guide id="7" orient="horz" pos="2368">
          <p15:clr>
            <a:srgbClr val="FBAE40"/>
          </p15:clr>
        </p15:guide>
        <p15:guide id="8" orient="horz" pos="265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lumn_gradien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64A786-7982-4345-97EC-AAC03384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37AC85-7A7E-9263-55AA-8F24AC3AAD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5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7262ACD-B3CE-04F2-7716-69FAB667043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6676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C79B4F1-56EB-4249-BB62-F11A130C81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23788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1D5F8A2C-5E88-ED41-967D-4534DC95D2C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9376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161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 userDrawn="1">
          <p15:clr>
            <a:srgbClr val="FBAE40"/>
          </p15:clr>
        </p15:guide>
        <p15:guide id="6" pos="3638" userDrawn="1">
          <p15:clr>
            <a:srgbClr val="FBAE40"/>
          </p15:clr>
        </p15:guide>
        <p15:guide id="7" orient="horz" pos="2368" userDrawn="1">
          <p15:clr>
            <a:srgbClr val="FBAE40"/>
          </p15:clr>
        </p15:guide>
        <p15:guide id="8" orient="horz" pos="2653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6F9C324-4C84-8048-8D3C-7D07979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10"/>
            <a:ext cx="12204000" cy="673536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44F86A-B5BF-0569-852F-092BF7BAC49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1782501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65A43E-261F-3A52-1BB9-A778E2353E3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16676" y="1782501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219568-80F1-F917-5842-82F39B5DC5B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5" y="3906502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E752A9-1F83-AB89-AD9E-C1831A2DE64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16676" y="3906502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3" name="Picture 2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D99F775-1FB1-3F05-467D-F3C14A0F3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 userDrawn="1">
          <p15:clr>
            <a:srgbClr val="FBAE40"/>
          </p15:clr>
        </p15:guide>
        <p15:guide id="6" pos="3638" userDrawn="1">
          <p15:clr>
            <a:srgbClr val="FBAE40"/>
          </p15:clr>
        </p15:guide>
        <p15:guide id="7" orient="horz" pos="2368" userDrawn="1">
          <p15:clr>
            <a:srgbClr val="FBAE40"/>
          </p15:clr>
        </p15:guide>
        <p15:guide id="8" orient="horz" pos="2653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x2 Column_gradien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64A786-7982-4345-97EC-AAC03384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37AC85-7A7E-9263-55AA-8F24AC3AAD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5" y="1782501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7262ACD-B3CE-04F2-7716-69FAB667043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6676" y="3906502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94B0006-7458-D340-ACB3-F330309CA7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03910" y="1782501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DDC970B5-5B1A-7045-A8A1-4C8B833A3E0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315" y="3906502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2688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 userDrawn="1">
          <p15:clr>
            <a:srgbClr val="FBAE40"/>
          </p15:clr>
        </p15:guide>
        <p15:guide id="6" pos="3638" userDrawn="1">
          <p15:clr>
            <a:srgbClr val="FBAE40"/>
          </p15:clr>
        </p15:guide>
        <p15:guide id="7" orient="horz" pos="2368" userDrawn="1">
          <p15:clr>
            <a:srgbClr val="FBAE40"/>
          </p15:clr>
        </p15:guide>
        <p15:guide id="8" orient="horz" pos="2653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8C66C4-0FD9-473D-93DC-CAE02AB7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813EC-9BCE-99FC-933F-CDF2AE7FE0B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AECD12-C26F-B373-9B0C-4D2CFA18648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9816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A851499-666B-FC4E-E5EB-E1D3DB16C54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400256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538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_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2E280CF0-A0E5-2192-3582-70A5682D5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194" y="1803552"/>
            <a:ext cx="11044800" cy="388443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DB2E5A9-6008-5D15-CCB3-43F22C75BD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122" y="853544"/>
            <a:ext cx="10842844" cy="589626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AU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8ED0D17-46B1-DFA1-0D7D-38C622D9A8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122" y="6147435"/>
            <a:ext cx="8620506" cy="37189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8E7B4-3168-8DB3-79F0-FC101F964B3C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373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8C66C4-0FD9-473D-93DC-CAE02AB7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813EC-9BCE-99FC-933F-CDF2AE7FE0B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AECD12-C26F-B373-9B0C-4D2CFA18648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9816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A851499-666B-FC4E-E5EB-E1D3DB16C54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400256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03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C28D97-2035-AB97-3EDD-6E31A2EA42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75" y="138818"/>
            <a:ext cx="3794125" cy="6719182"/>
          </a:xfrm>
          <a:solidFill>
            <a:schemeClr val="accent5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7308849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661E871E-28CF-C98E-F17D-B14A6BB309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844280" y="608013"/>
            <a:ext cx="2886551" cy="52847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F149A2C-06B3-3883-18C8-0531B6C5D7C5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35B0A0-5E0E-CC61-F7CD-82822F0E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73088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41996-077E-07B1-9D56-2CD9D9799D0C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D72D46-50DD-71DE-559E-B18BBB86CFF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439815" y="2097088"/>
            <a:ext cx="3330000" cy="3795712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903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C28D97-2035-AB97-3EDD-6E31A2EA42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75" y="138818"/>
            <a:ext cx="3794125" cy="6719182"/>
          </a:xfrm>
          <a:solidFill>
            <a:schemeClr val="accent2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661E871E-28CF-C98E-F17D-B14A6BB309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844280" y="608013"/>
            <a:ext cx="2886551" cy="5284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F149A2C-06B3-3883-18C8-0531B6C5D7C5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35B0A0-5E0E-CC61-F7CD-82822F0E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73088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41996-077E-07B1-9D56-2CD9D9799D0C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D72D46-50DD-71DE-559E-B18BBB86CFF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439815" y="1484784"/>
            <a:ext cx="3330000" cy="4408016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7537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gradient +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7B6A36C7-3C4C-6F44-A682-3C904FFB9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6" y="129210"/>
            <a:ext cx="3815374" cy="6735362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A696E66-E379-747C-372D-3C9E50D7591E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7D72516D-F692-1B97-3589-074363FD88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978509" y="944563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AFF39926-296F-73A4-D52C-03F12B8868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8509" y="2784311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11138145-03AA-1246-9493-04F5FA5F50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78509" y="4624059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4A06F1-A014-EB7F-F310-5C4D2D3C141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141CE2-9C26-A2CA-08EE-C6A10E4064D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7308849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78227-0507-6958-6B32-E761B757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8013"/>
            <a:ext cx="7310337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41BB8E3-6D65-F59D-0124-63F5B64B580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39815" y="2097088"/>
            <a:ext cx="3330000" cy="3795712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693DBAB-2D99-0A01-0DFF-452CDAE07D6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A284B2-228F-36FD-CB3E-36BD912877B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292982" y="944563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E6D6E5D-A07E-1801-2397-41865275707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292982" y="278431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71B63EC-1F52-E7D4-574F-AB8608CD4B1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292982" y="462405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30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11" userDrawn="1">
          <p15:clr>
            <a:srgbClr val="FBAE40"/>
          </p15:clr>
        </p15:guide>
        <p15:guide id="6" pos="2797" userDrawn="1">
          <p15:clr>
            <a:srgbClr val="FBAE40"/>
          </p15:clr>
        </p15:guide>
        <p15:guide id="7" pos="4906" userDrawn="1">
          <p15:clr>
            <a:srgbClr val="FBAE40"/>
          </p15:clr>
        </p15:guide>
        <p15:guide id="8" pos="5176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with gradient +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4A06F1-A014-EB7F-F310-5C4D2D3C141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78227-0507-6958-6B32-E761B757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8013"/>
            <a:ext cx="7310337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41BB8E3-6D65-F59D-0124-63F5B64B580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39815" y="1484784"/>
            <a:ext cx="3330000" cy="4408016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693DBAB-2D99-0A01-0DFF-452CDAE07D6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BEFEDE71-05AD-BE49-B351-60655093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6" y="129210"/>
            <a:ext cx="3815374" cy="6735362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F1BAFC2-2CA7-2B43-9A48-85F50BFE98D7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F394694-EB7A-FF42-B206-9CBB2B3BFD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978509" y="944563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846FCA4-BEC3-874A-94EC-3B73BDED0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8509" y="2784311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698DA7E3-6A42-D94F-8B15-CEA2522D226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78509" y="4624059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D27A6967-AB4A-5765-EBD5-0A2F0B3CB3A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292982" y="944563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120CD8A-FD75-A9D4-0A5D-06CFA9FA11A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292982" y="278431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ED66C22-0617-1B94-3131-B502596C00D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292982" y="462405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161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11" userDrawn="1">
          <p15:clr>
            <a:srgbClr val="FBAE40"/>
          </p15:clr>
        </p15:guide>
        <p15:guide id="6" pos="2797" userDrawn="1">
          <p15:clr>
            <a:srgbClr val="FBAE40"/>
          </p15:clr>
        </p15:guide>
        <p15:guide id="7" pos="4906" userDrawn="1">
          <p15:clr>
            <a:srgbClr val="FBAE40"/>
          </p15:clr>
        </p15:guide>
        <p15:guide id="8" pos="5176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7308849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38818"/>
            <a:ext cx="3794125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8042CB-0E11-2E2A-2DB2-950F75C1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321676-882B-FEB7-978A-B1C069B77C71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F87A2E-EC52-AF83-BE44-13602B29142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A6F9127-6AD6-F223-6FCC-9172EB59475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439815" y="2097088"/>
            <a:ext cx="3330000" cy="3795712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4486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38818"/>
            <a:ext cx="3794125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8042CB-0E11-2E2A-2DB2-950F75C1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321676-882B-FEB7-978A-B1C069B77C71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F87A2E-EC52-AF83-BE44-13602B29142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A6F9127-6AD6-F223-6FCC-9172EB59475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439815" y="1484784"/>
            <a:ext cx="3330000" cy="4408016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4622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2468AB-FA45-150D-FDDE-E7F9D1CB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44D994-77F8-798C-5C8E-DFA42B41B52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79425" y="2097088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EACF6E-EF91-D501-B83C-2EE95F5A117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39816" y="2097088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067EF9F-2BB7-6827-4A50-F02FFC2E3DE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00256" y="2097088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BB8D066-3044-D5E3-5373-476CF2E5248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4092800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6C6B091-0F0A-2523-33C1-B213202C7DD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57700" y="4092800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1859770-4B98-3FF8-EF42-B184E10DCA9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00256" y="4092800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73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0">
          <p15:clr>
            <a:srgbClr val="FBAE40"/>
          </p15:clr>
        </p15:guide>
        <p15:guide id="3" pos="2400">
          <p15:clr>
            <a:srgbClr val="FBAE40"/>
          </p15:clr>
        </p15:guide>
        <p15:guide id="4" pos="2800">
          <p15:clr>
            <a:srgbClr val="FBAE40"/>
          </p15:clr>
        </p15:guide>
        <p15:guide id="7" pos="4906" userDrawn="1">
          <p15:clr>
            <a:srgbClr val="FBAE40"/>
          </p15:clr>
        </p15:guide>
        <p15:guide id="8" orient="horz" pos="2455" userDrawn="1">
          <p15:clr>
            <a:srgbClr val="FBAE40"/>
          </p15:clr>
        </p15:guide>
        <p15:guide id="9" orient="horz" pos="257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2468AB-FA45-150D-FDDE-E7F9D1CB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44D994-77F8-798C-5C8E-DFA42B41B52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79425" y="1782501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EACF6E-EF91-D501-B83C-2EE95F5A117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39816" y="1782501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067EF9F-2BB7-6827-4A50-F02FFC2E3DE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00256" y="1782501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BB8D066-3044-D5E3-5373-476CF2E5248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3996874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6C6B091-0F0A-2523-33C1-B213202C7DD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57700" y="3996874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1859770-4B98-3FF8-EF42-B184E10DCA9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00256" y="3996874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3428A0-7B53-9B48-8FCC-3F7309D84A84}"/>
              </a:ext>
            </a:extLst>
          </p:cNvPr>
          <p:cNvSpPr/>
          <p:nvPr userDrawn="1"/>
        </p:nvSpPr>
        <p:spPr>
          <a:xfrm>
            <a:off x="487017" y="1600200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14A58A-DB6E-2F44-8392-D12BA1EA53DD}"/>
              </a:ext>
            </a:extLst>
          </p:cNvPr>
          <p:cNvSpPr/>
          <p:nvPr userDrawn="1"/>
        </p:nvSpPr>
        <p:spPr>
          <a:xfrm>
            <a:off x="4409999" y="1600200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0ED5E9-18DA-D54B-A9CF-9F2E09F64003}"/>
              </a:ext>
            </a:extLst>
          </p:cNvPr>
          <p:cNvSpPr/>
          <p:nvPr userDrawn="1"/>
        </p:nvSpPr>
        <p:spPr>
          <a:xfrm>
            <a:off x="8400256" y="1600200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961E3-1B0A-5047-A5C7-DEED99F6309F}"/>
              </a:ext>
            </a:extLst>
          </p:cNvPr>
          <p:cNvSpPr/>
          <p:nvPr userDrawn="1"/>
        </p:nvSpPr>
        <p:spPr>
          <a:xfrm>
            <a:off x="487017" y="3818857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DB2F47-4F07-2A4E-AA61-444C19DE8C90}"/>
              </a:ext>
            </a:extLst>
          </p:cNvPr>
          <p:cNvSpPr/>
          <p:nvPr userDrawn="1"/>
        </p:nvSpPr>
        <p:spPr>
          <a:xfrm>
            <a:off x="4409999" y="3818857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18966-7321-DE4B-A5D5-9C6CFE8717C1}"/>
              </a:ext>
            </a:extLst>
          </p:cNvPr>
          <p:cNvSpPr/>
          <p:nvPr userDrawn="1"/>
        </p:nvSpPr>
        <p:spPr>
          <a:xfrm>
            <a:off x="8400256" y="3818857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0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0">
          <p15:clr>
            <a:srgbClr val="FBAE40"/>
          </p15:clr>
        </p15:guide>
        <p15:guide id="3" pos="2400">
          <p15:clr>
            <a:srgbClr val="FBAE40"/>
          </p15:clr>
        </p15:guide>
        <p15:guide id="4" pos="2800">
          <p15:clr>
            <a:srgbClr val="FBAE40"/>
          </p15:clr>
        </p15:guide>
        <p15:guide id="7" pos="4906" userDrawn="1">
          <p15:clr>
            <a:srgbClr val="FBAE40"/>
          </p15:clr>
        </p15:guide>
        <p15:guide id="8" orient="horz" pos="2455" userDrawn="1">
          <p15:clr>
            <a:srgbClr val="FBAE40"/>
          </p15:clr>
        </p15:guide>
        <p15:guide id="9" orient="horz" pos="257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4B8A52F-33C0-D73F-9A6B-8C0AC6B0650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6E73CB-9D3F-B9A5-7AB1-AF53294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27AC53-AFC1-5391-D1DE-623BDE67F81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2097088"/>
            <a:ext cx="2593975" cy="3795712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E260D-099B-C9A0-F45A-C1E1BBDD716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4388" y="2097088"/>
            <a:ext cx="2593975" cy="3795712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86BF93-2DC0-F56D-0CFC-FD0BBFC2EAC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40016" y="2097088"/>
            <a:ext cx="2593975" cy="3795712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FFD4A09-BF76-1E71-C430-6B0D410B90E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0336" y="2097088"/>
            <a:ext cx="2593975" cy="3795712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7239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3747" userDrawn="1">
          <p15:clr>
            <a:srgbClr val="FBAE40"/>
          </p15:clr>
        </p15:guide>
        <p15:guide id="8" pos="3930" userDrawn="1">
          <p15:clr>
            <a:srgbClr val="FBAE40"/>
          </p15:clr>
        </p15:guide>
        <p15:guide id="9" pos="1936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3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643376"/>
            <a:ext cx="10842844" cy="645610"/>
          </a:xfrm>
        </p:spPr>
        <p:txBody>
          <a:bodyPr anchor="t" anchorCtr="0"/>
          <a:lstStyle>
            <a:lvl1pPr algn="l"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1667"/>
            <a:ext cx="3600000" cy="252000"/>
          </a:xfrm>
        </p:spPr>
        <p:txBody>
          <a:bodyPr/>
          <a:lstStyle>
            <a:lvl1pPr marL="0" indent="0" algn="l">
              <a:buNone/>
              <a:defRPr sz="15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97358-839B-D5D6-EB0F-627FBD488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3438016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A15EDA-4756-C16A-4B18-DED8C97F5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5522848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8993CC-D7E4-12D5-5827-680DDF832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5748020"/>
            <a:ext cx="3600000" cy="252000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Partners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D2AFF4-02AD-163F-8B3E-DC7ACE2DD6E4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BA5078-BDC1-D304-2CFE-D667FFB25378}"/>
              </a:ext>
            </a:extLst>
          </p:cNvPr>
          <p:cNvSpPr/>
          <p:nvPr userDrawn="1"/>
        </p:nvSpPr>
        <p:spPr>
          <a:xfrm>
            <a:off x="464621" y="1748678"/>
            <a:ext cx="232692" cy="265159"/>
          </a:xfrm>
          <a:custGeom>
            <a:avLst/>
            <a:gdLst>
              <a:gd name="connsiteX0" fmla="*/ 264860 w 448745"/>
              <a:gd name="connsiteY0" fmla="*/ 193066 h 511357"/>
              <a:gd name="connsiteX1" fmla="*/ 146011 w 448745"/>
              <a:gd name="connsiteY1" fmla="*/ 139635 h 511357"/>
              <a:gd name="connsiteX2" fmla="*/ 217678 w 448745"/>
              <a:gd name="connsiteY2" fmla="*/ 90667 h 511357"/>
              <a:gd name="connsiteX3" fmla="*/ 299291 w 448745"/>
              <a:gd name="connsiteY3" fmla="*/ 142313 h 511357"/>
              <a:gd name="connsiteX4" fmla="*/ 431657 w 448745"/>
              <a:gd name="connsiteY4" fmla="*/ 142313 h 511357"/>
              <a:gd name="connsiteX5" fmla="*/ 217678 w 448745"/>
              <a:gd name="connsiteY5" fmla="*/ 0 h 511357"/>
              <a:gd name="connsiteX6" fmla="*/ 14537 w 448745"/>
              <a:gd name="connsiteY6" fmla="*/ 150474 h 511357"/>
              <a:gd name="connsiteX7" fmla="*/ 187710 w 448745"/>
              <a:gd name="connsiteY7" fmla="*/ 300949 h 511357"/>
              <a:gd name="connsiteX8" fmla="*/ 311915 w 448745"/>
              <a:gd name="connsiteY8" fmla="*/ 362669 h 511357"/>
              <a:gd name="connsiteX9" fmla="*/ 232088 w 448745"/>
              <a:gd name="connsiteY9" fmla="*/ 418013 h 511357"/>
              <a:gd name="connsiteX10" fmla="*/ 134152 w 448745"/>
              <a:gd name="connsiteY10" fmla="*/ 347239 h 511357"/>
              <a:gd name="connsiteX11" fmla="*/ 0 w 448745"/>
              <a:gd name="connsiteY11" fmla="*/ 347239 h 511357"/>
              <a:gd name="connsiteX12" fmla="*/ 231195 w 448745"/>
              <a:gd name="connsiteY12" fmla="*/ 511358 h 511357"/>
              <a:gd name="connsiteX13" fmla="*/ 448745 w 448745"/>
              <a:gd name="connsiteY13" fmla="*/ 352722 h 511357"/>
              <a:gd name="connsiteX14" fmla="*/ 264733 w 448745"/>
              <a:gd name="connsiteY14" fmla="*/ 193066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8745" h="511357">
                <a:moveTo>
                  <a:pt x="264860" y="193066"/>
                </a:moveTo>
                <a:cubicBezTo>
                  <a:pt x="198677" y="181334"/>
                  <a:pt x="146011" y="175851"/>
                  <a:pt x="146011" y="139635"/>
                </a:cubicBezTo>
                <a:cubicBezTo>
                  <a:pt x="146011" y="108775"/>
                  <a:pt x="174193" y="90667"/>
                  <a:pt x="217678" y="90667"/>
                </a:cubicBezTo>
                <a:cubicBezTo>
                  <a:pt x="261162" y="90667"/>
                  <a:pt x="290237" y="107882"/>
                  <a:pt x="299291" y="142313"/>
                </a:cubicBezTo>
                <a:lnTo>
                  <a:pt x="431657" y="142313"/>
                </a:lnTo>
                <a:cubicBezTo>
                  <a:pt x="418905" y="58022"/>
                  <a:pt x="351829" y="0"/>
                  <a:pt x="217678" y="0"/>
                </a:cubicBezTo>
                <a:cubicBezTo>
                  <a:pt x="104312" y="0"/>
                  <a:pt x="14537" y="51646"/>
                  <a:pt x="14537" y="150474"/>
                </a:cubicBezTo>
                <a:cubicBezTo>
                  <a:pt x="14537" y="262947"/>
                  <a:pt x="101634" y="284626"/>
                  <a:pt x="187710" y="300949"/>
                </a:cubicBezTo>
                <a:cubicBezTo>
                  <a:pt x="254786" y="313701"/>
                  <a:pt x="311915" y="319057"/>
                  <a:pt x="311915" y="362669"/>
                </a:cubicBezTo>
                <a:cubicBezTo>
                  <a:pt x="311915" y="397099"/>
                  <a:pt x="282841" y="418013"/>
                  <a:pt x="232088" y="418013"/>
                </a:cubicBezTo>
                <a:cubicBezTo>
                  <a:pt x="176744" y="418013"/>
                  <a:pt x="142313" y="392636"/>
                  <a:pt x="134152" y="347239"/>
                </a:cubicBezTo>
                <a:lnTo>
                  <a:pt x="0" y="347239"/>
                </a:lnTo>
                <a:cubicBezTo>
                  <a:pt x="7269" y="444282"/>
                  <a:pt x="91560" y="511358"/>
                  <a:pt x="231195" y="511358"/>
                </a:cubicBezTo>
                <a:cubicBezTo>
                  <a:pt x="356293" y="511358"/>
                  <a:pt x="448745" y="456906"/>
                  <a:pt x="448745" y="352722"/>
                </a:cubicBezTo>
                <a:cubicBezTo>
                  <a:pt x="448745" y="231195"/>
                  <a:pt x="350809" y="208496"/>
                  <a:pt x="264733" y="193066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9589731-4618-9330-A4FD-9B58092E929D}"/>
              </a:ext>
            </a:extLst>
          </p:cNvPr>
          <p:cNvSpPr/>
          <p:nvPr userDrawn="1"/>
        </p:nvSpPr>
        <p:spPr>
          <a:xfrm>
            <a:off x="703529" y="1748612"/>
            <a:ext cx="264233" cy="265159"/>
          </a:xfrm>
          <a:custGeom>
            <a:avLst/>
            <a:gdLst>
              <a:gd name="connsiteX0" fmla="*/ 254786 w 509572"/>
              <a:gd name="connsiteY0" fmla="*/ 408066 h 511357"/>
              <a:gd name="connsiteX1" fmla="*/ 144226 w 509572"/>
              <a:gd name="connsiteY1" fmla="*/ 255679 h 511357"/>
              <a:gd name="connsiteX2" fmla="*/ 254786 w 509572"/>
              <a:gd name="connsiteY2" fmla="*/ 101506 h 511357"/>
              <a:gd name="connsiteX3" fmla="*/ 365347 w 509572"/>
              <a:gd name="connsiteY3" fmla="*/ 255679 h 511357"/>
              <a:gd name="connsiteX4" fmla="*/ 254786 w 509572"/>
              <a:gd name="connsiteY4" fmla="*/ 408066 h 511357"/>
              <a:gd name="connsiteX5" fmla="*/ 255679 w 509572"/>
              <a:gd name="connsiteY5" fmla="*/ 0 h 511357"/>
              <a:gd name="connsiteX6" fmla="*/ 0 w 509572"/>
              <a:gd name="connsiteY6" fmla="*/ 255679 h 511357"/>
              <a:gd name="connsiteX7" fmla="*/ 255679 w 509572"/>
              <a:gd name="connsiteY7" fmla="*/ 511357 h 511357"/>
              <a:gd name="connsiteX8" fmla="*/ 509572 w 509572"/>
              <a:gd name="connsiteY8" fmla="*/ 255679 h 511357"/>
              <a:gd name="connsiteX9" fmla="*/ 255679 w 509572"/>
              <a:gd name="connsiteY9" fmla="*/ 0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72" h="511357">
                <a:moveTo>
                  <a:pt x="254786" y="408066"/>
                </a:moveTo>
                <a:cubicBezTo>
                  <a:pt x="182227" y="408066"/>
                  <a:pt x="144226" y="346346"/>
                  <a:pt x="144226" y="255679"/>
                </a:cubicBezTo>
                <a:cubicBezTo>
                  <a:pt x="144226" y="165011"/>
                  <a:pt x="182227" y="101506"/>
                  <a:pt x="254786" y="101506"/>
                </a:cubicBezTo>
                <a:cubicBezTo>
                  <a:pt x="327345" y="101506"/>
                  <a:pt x="365347" y="163992"/>
                  <a:pt x="365347" y="255679"/>
                </a:cubicBezTo>
                <a:cubicBezTo>
                  <a:pt x="365347" y="347366"/>
                  <a:pt x="325433" y="408066"/>
                  <a:pt x="254786" y="408066"/>
                </a:cubicBezTo>
                <a:moveTo>
                  <a:pt x="255679" y="0"/>
                </a:moveTo>
                <a:cubicBezTo>
                  <a:pt x="101506" y="0"/>
                  <a:pt x="0" y="110560"/>
                  <a:pt x="0" y="255679"/>
                </a:cubicBezTo>
                <a:cubicBezTo>
                  <a:pt x="0" y="400797"/>
                  <a:pt x="101506" y="511357"/>
                  <a:pt x="255679" y="511357"/>
                </a:cubicBezTo>
                <a:cubicBezTo>
                  <a:pt x="409851" y="511357"/>
                  <a:pt x="509572" y="399905"/>
                  <a:pt x="509572" y="255679"/>
                </a:cubicBezTo>
                <a:cubicBezTo>
                  <a:pt x="509572" y="111453"/>
                  <a:pt x="408959" y="0"/>
                  <a:pt x="255679" y="0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61DF83-6EDC-4F47-E446-D012840FCCA8}"/>
              </a:ext>
            </a:extLst>
          </p:cNvPr>
          <p:cNvSpPr/>
          <p:nvPr userDrawn="1"/>
        </p:nvSpPr>
        <p:spPr>
          <a:xfrm>
            <a:off x="958769" y="1655945"/>
            <a:ext cx="684520" cy="352667"/>
          </a:xfrm>
          <a:custGeom>
            <a:avLst/>
            <a:gdLst>
              <a:gd name="connsiteX0" fmla="*/ 1179693 w 1320093"/>
              <a:gd name="connsiteY0" fmla="*/ 192352 h 680117"/>
              <a:gd name="connsiteX1" fmla="*/ 1128047 w 1320093"/>
              <a:gd name="connsiteY1" fmla="*/ 380062 h 680117"/>
              <a:gd name="connsiteX2" fmla="*/ 1098973 w 1320093"/>
              <a:gd name="connsiteY2" fmla="*/ 530536 h 680117"/>
              <a:gd name="connsiteX3" fmla="*/ 1097188 w 1320093"/>
              <a:gd name="connsiteY3" fmla="*/ 530536 h 680117"/>
              <a:gd name="connsiteX4" fmla="*/ 1065435 w 1320093"/>
              <a:gd name="connsiteY4" fmla="*/ 378149 h 680117"/>
              <a:gd name="connsiteX5" fmla="*/ 1014682 w 1320093"/>
              <a:gd name="connsiteY5" fmla="*/ 192224 h 680117"/>
              <a:gd name="connsiteX6" fmla="*/ 894047 w 1320093"/>
              <a:gd name="connsiteY6" fmla="*/ 192224 h 680117"/>
              <a:gd name="connsiteX7" fmla="*/ 845079 w 1320093"/>
              <a:gd name="connsiteY7" fmla="*/ 378149 h 680117"/>
              <a:gd name="connsiteX8" fmla="*/ 814219 w 1320093"/>
              <a:gd name="connsiteY8" fmla="*/ 529644 h 680117"/>
              <a:gd name="connsiteX9" fmla="*/ 812434 w 1320093"/>
              <a:gd name="connsiteY9" fmla="*/ 529644 h 680117"/>
              <a:gd name="connsiteX10" fmla="*/ 784379 w 1320093"/>
              <a:gd name="connsiteY10" fmla="*/ 380062 h 680117"/>
              <a:gd name="connsiteX11" fmla="*/ 733626 w 1320093"/>
              <a:gd name="connsiteY11" fmla="*/ 192352 h 680117"/>
              <a:gd name="connsiteX12" fmla="*/ 517861 w 1320093"/>
              <a:gd name="connsiteY12" fmla="*/ 192352 h 680117"/>
              <a:gd name="connsiteX13" fmla="*/ 517861 w 1320093"/>
              <a:gd name="connsiteY13" fmla="*/ 38179 h 680117"/>
              <a:gd name="connsiteX14" fmla="*/ 378226 w 1320093"/>
              <a:gd name="connsiteY14" fmla="*/ 38179 h 680117"/>
              <a:gd name="connsiteX15" fmla="*/ 378226 w 1320093"/>
              <a:gd name="connsiteY15" fmla="*/ 192352 h 680117"/>
              <a:gd name="connsiteX16" fmla="*/ 214872 w 1320093"/>
              <a:gd name="connsiteY16" fmla="*/ 192352 h 680117"/>
              <a:gd name="connsiteX17" fmla="*/ 214872 w 1320093"/>
              <a:gd name="connsiteY17" fmla="*/ 161492 h 680117"/>
              <a:gd name="connsiteX18" fmla="*/ 315486 w 1320093"/>
              <a:gd name="connsiteY18" fmla="*/ 105255 h 680117"/>
              <a:gd name="connsiteX19" fmla="*/ 315486 w 1320093"/>
              <a:gd name="connsiteY19" fmla="*/ 3621 h 680117"/>
              <a:gd name="connsiteX20" fmla="*/ 256572 w 1320093"/>
              <a:gd name="connsiteY20" fmla="*/ 51 h 680117"/>
              <a:gd name="connsiteX21" fmla="*/ 113366 w 1320093"/>
              <a:gd name="connsiteY21" fmla="*/ 38179 h 680117"/>
              <a:gd name="connsiteX22" fmla="*/ 72559 w 1320093"/>
              <a:gd name="connsiteY22" fmla="*/ 151545 h 680117"/>
              <a:gd name="connsiteX23" fmla="*/ 72559 w 1320093"/>
              <a:gd name="connsiteY23" fmla="*/ 192352 h 680117"/>
              <a:gd name="connsiteX24" fmla="*/ 0 w 1320093"/>
              <a:gd name="connsiteY24" fmla="*/ 192352 h 680117"/>
              <a:gd name="connsiteX25" fmla="*/ 0 w 1320093"/>
              <a:gd name="connsiteY25" fmla="*/ 291945 h 680117"/>
              <a:gd name="connsiteX26" fmla="*/ 72559 w 1320093"/>
              <a:gd name="connsiteY26" fmla="*/ 291945 h 680117"/>
              <a:gd name="connsiteX27" fmla="*/ 72559 w 1320093"/>
              <a:gd name="connsiteY27" fmla="*/ 674635 h 680117"/>
              <a:gd name="connsiteX28" fmla="*/ 214872 w 1320093"/>
              <a:gd name="connsiteY28" fmla="*/ 674635 h 680117"/>
              <a:gd name="connsiteX29" fmla="*/ 214872 w 1320093"/>
              <a:gd name="connsiteY29" fmla="*/ 291945 h 680117"/>
              <a:gd name="connsiteX30" fmla="*/ 378226 w 1320093"/>
              <a:gd name="connsiteY30" fmla="*/ 291945 h 680117"/>
              <a:gd name="connsiteX31" fmla="*/ 378226 w 1320093"/>
              <a:gd name="connsiteY31" fmla="*/ 553235 h 680117"/>
              <a:gd name="connsiteX32" fmla="*/ 528701 w 1320093"/>
              <a:gd name="connsiteY32" fmla="*/ 680118 h 680117"/>
              <a:gd name="connsiteX33" fmla="*/ 611206 w 1320093"/>
              <a:gd name="connsiteY33" fmla="*/ 672849 h 680117"/>
              <a:gd name="connsiteX34" fmla="*/ 611206 w 1320093"/>
              <a:gd name="connsiteY34" fmla="*/ 566752 h 680117"/>
              <a:gd name="connsiteX35" fmla="*/ 603938 w 1320093"/>
              <a:gd name="connsiteY35" fmla="*/ 566752 h 680117"/>
              <a:gd name="connsiteX36" fmla="*/ 571292 w 1320093"/>
              <a:gd name="connsiteY36" fmla="*/ 568538 h 680117"/>
              <a:gd name="connsiteX37" fmla="*/ 517861 w 1320093"/>
              <a:gd name="connsiteY37" fmla="*/ 522247 h 680117"/>
              <a:gd name="connsiteX38" fmla="*/ 517861 w 1320093"/>
              <a:gd name="connsiteY38" fmla="*/ 291818 h 680117"/>
              <a:gd name="connsiteX39" fmla="*/ 619240 w 1320093"/>
              <a:gd name="connsiteY39" fmla="*/ 291818 h 680117"/>
              <a:gd name="connsiteX40" fmla="*/ 737197 w 1320093"/>
              <a:gd name="connsiteY40" fmla="*/ 674507 h 680117"/>
              <a:gd name="connsiteX41" fmla="*/ 869563 w 1320093"/>
              <a:gd name="connsiteY41" fmla="*/ 674507 h 680117"/>
              <a:gd name="connsiteX42" fmla="*/ 922102 w 1320093"/>
              <a:gd name="connsiteY42" fmla="*/ 477743 h 680117"/>
              <a:gd name="connsiteX43" fmla="*/ 953854 w 1320093"/>
              <a:gd name="connsiteY43" fmla="*/ 329947 h 680117"/>
              <a:gd name="connsiteX44" fmla="*/ 955640 w 1320093"/>
              <a:gd name="connsiteY44" fmla="*/ 329947 h 680117"/>
              <a:gd name="connsiteX45" fmla="*/ 985607 w 1320093"/>
              <a:gd name="connsiteY45" fmla="*/ 477743 h 680117"/>
              <a:gd name="connsiteX46" fmla="*/ 1036360 w 1320093"/>
              <a:gd name="connsiteY46" fmla="*/ 674507 h 680117"/>
              <a:gd name="connsiteX47" fmla="*/ 1170512 w 1320093"/>
              <a:gd name="connsiteY47" fmla="*/ 674507 h 680117"/>
              <a:gd name="connsiteX48" fmla="*/ 1320093 w 1320093"/>
              <a:gd name="connsiteY48" fmla="*/ 192097 h 680117"/>
              <a:gd name="connsiteX49" fmla="*/ 1179566 w 1320093"/>
              <a:gd name="connsiteY49" fmla="*/ 192097 h 68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20093" h="680117">
                <a:moveTo>
                  <a:pt x="1179693" y="192352"/>
                </a:moveTo>
                <a:lnTo>
                  <a:pt x="1128047" y="380062"/>
                </a:lnTo>
                <a:cubicBezTo>
                  <a:pt x="1111725" y="438084"/>
                  <a:pt x="1098973" y="530536"/>
                  <a:pt x="1098973" y="530536"/>
                </a:cubicBezTo>
                <a:lnTo>
                  <a:pt x="1097188" y="530536"/>
                </a:lnTo>
                <a:cubicBezTo>
                  <a:pt x="1097188" y="530536"/>
                  <a:pt x="1081757" y="436299"/>
                  <a:pt x="1065435" y="378149"/>
                </a:cubicBezTo>
                <a:lnTo>
                  <a:pt x="1014682" y="192224"/>
                </a:lnTo>
                <a:lnTo>
                  <a:pt x="894047" y="192224"/>
                </a:lnTo>
                <a:lnTo>
                  <a:pt x="845079" y="378149"/>
                </a:lnTo>
                <a:cubicBezTo>
                  <a:pt x="829649" y="436171"/>
                  <a:pt x="814219" y="529644"/>
                  <a:pt x="814219" y="529644"/>
                </a:cubicBezTo>
                <a:lnTo>
                  <a:pt x="812434" y="529644"/>
                </a:lnTo>
                <a:cubicBezTo>
                  <a:pt x="812434" y="529644"/>
                  <a:pt x="799682" y="437191"/>
                  <a:pt x="784379" y="380062"/>
                </a:cubicBezTo>
                <a:lnTo>
                  <a:pt x="733626" y="192352"/>
                </a:lnTo>
                <a:lnTo>
                  <a:pt x="517861" y="192352"/>
                </a:lnTo>
                <a:lnTo>
                  <a:pt x="517861" y="38179"/>
                </a:lnTo>
                <a:lnTo>
                  <a:pt x="378226" y="38179"/>
                </a:lnTo>
                <a:lnTo>
                  <a:pt x="378226" y="192352"/>
                </a:lnTo>
                <a:lnTo>
                  <a:pt x="214872" y="192352"/>
                </a:lnTo>
                <a:lnTo>
                  <a:pt x="214872" y="161492"/>
                </a:lnTo>
                <a:cubicBezTo>
                  <a:pt x="214872" y="107168"/>
                  <a:pt x="243947" y="102577"/>
                  <a:pt x="315486" y="105255"/>
                </a:cubicBezTo>
                <a:lnTo>
                  <a:pt x="315486" y="3621"/>
                </a:lnTo>
                <a:cubicBezTo>
                  <a:pt x="295593" y="943"/>
                  <a:pt x="275572" y="51"/>
                  <a:pt x="256572" y="51"/>
                </a:cubicBezTo>
                <a:cubicBezTo>
                  <a:pt x="194979" y="-842"/>
                  <a:pt x="145119" y="9997"/>
                  <a:pt x="113366" y="38179"/>
                </a:cubicBezTo>
                <a:cubicBezTo>
                  <a:pt x="85311" y="63556"/>
                  <a:pt x="72559" y="99899"/>
                  <a:pt x="72559" y="151545"/>
                </a:cubicBezTo>
                <a:lnTo>
                  <a:pt x="72559" y="192352"/>
                </a:lnTo>
                <a:lnTo>
                  <a:pt x="0" y="192352"/>
                </a:lnTo>
                <a:lnTo>
                  <a:pt x="0" y="291945"/>
                </a:lnTo>
                <a:lnTo>
                  <a:pt x="72559" y="291945"/>
                </a:lnTo>
                <a:lnTo>
                  <a:pt x="72559" y="674635"/>
                </a:lnTo>
                <a:lnTo>
                  <a:pt x="214872" y="674635"/>
                </a:lnTo>
                <a:lnTo>
                  <a:pt x="214872" y="291945"/>
                </a:lnTo>
                <a:lnTo>
                  <a:pt x="378226" y="291945"/>
                </a:lnTo>
                <a:lnTo>
                  <a:pt x="378226" y="553235"/>
                </a:lnTo>
                <a:cubicBezTo>
                  <a:pt x="378226" y="651171"/>
                  <a:pt x="438926" y="680118"/>
                  <a:pt x="528701" y="680118"/>
                </a:cubicBezTo>
                <a:cubicBezTo>
                  <a:pt x="566829" y="680118"/>
                  <a:pt x="595776" y="675527"/>
                  <a:pt x="611206" y="672849"/>
                </a:cubicBezTo>
                <a:lnTo>
                  <a:pt x="611206" y="566752"/>
                </a:lnTo>
                <a:lnTo>
                  <a:pt x="603938" y="566752"/>
                </a:lnTo>
                <a:cubicBezTo>
                  <a:pt x="594884" y="567645"/>
                  <a:pt x="580346" y="568538"/>
                  <a:pt x="571292" y="568538"/>
                </a:cubicBezTo>
                <a:cubicBezTo>
                  <a:pt x="537754" y="568538"/>
                  <a:pt x="517861" y="558591"/>
                  <a:pt x="517861" y="522247"/>
                </a:cubicBezTo>
                <a:lnTo>
                  <a:pt x="517861" y="291818"/>
                </a:lnTo>
                <a:lnTo>
                  <a:pt x="619240" y="291818"/>
                </a:lnTo>
                <a:lnTo>
                  <a:pt x="737197" y="674507"/>
                </a:lnTo>
                <a:lnTo>
                  <a:pt x="869563" y="674507"/>
                </a:lnTo>
                <a:lnTo>
                  <a:pt x="922102" y="477743"/>
                </a:lnTo>
                <a:cubicBezTo>
                  <a:pt x="936639" y="422399"/>
                  <a:pt x="953854" y="329947"/>
                  <a:pt x="953854" y="329947"/>
                </a:cubicBezTo>
                <a:lnTo>
                  <a:pt x="955640" y="329947"/>
                </a:lnTo>
                <a:cubicBezTo>
                  <a:pt x="955640" y="329947"/>
                  <a:pt x="971069" y="423292"/>
                  <a:pt x="985607" y="477743"/>
                </a:cubicBezTo>
                <a:lnTo>
                  <a:pt x="1036360" y="674507"/>
                </a:lnTo>
                <a:lnTo>
                  <a:pt x="1170512" y="674507"/>
                </a:lnTo>
                <a:lnTo>
                  <a:pt x="1320093" y="192097"/>
                </a:lnTo>
                <a:lnTo>
                  <a:pt x="1179566" y="192097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7A5704-FDFE-E8B3-D4AE-B5A14735E49D}"/>
              </a:ext>
            </a:extLst>
          </p:cNvPr>
          <p:cNvSpPr/>
          <p:nvPr userDrawn="1"/>
        </p:nvSpPr>
        <p:spPr>
          <a:xfrm>
            <a:off x="1626824" y="1748546"/>
            <a:ext cx="245321" cy="263770"/>
          </a:xfrm>
          <a:custGeom>
            <a:avLst/>
            <a:gdLst>
              <a:gd name="connsiteX0" fmla="*/ 314593 w 473101"/>
              <a:gd name="connsiteY0" fmla="*/ 322882 h 508679"/>
              <a:gd name="connsiteX1" fmla="*/ 209389 w 473101"/>
              <a:gd name="connsiteY1" fmla="*/ 415335 h 508679"/>
              <a:gd name="connsiteX2" fmla="*/ 138615 w 473101"/>
              <a:gd name="connsiteY2" fmla="*/ 358205 h 508679"/>
              <a:gd name="connsiteX3" fmla="*/ 231067 w 473101"/>
              <a:gd name="connsiteY3" fmla="*/ 287432 h 508679"/>
              <a:gd name="connsiteX4" fmla="*/ 314466 w 473101"/>
              <a:gd name="connsiteY4" fmla="*/ 260270 h 508679"/>
              <a:gd name="connsiteX5" fmla="*/ 314466 w 473101"/>
              <a:gd name="connsiteY5" fmla="*/ 322882 h 508679"/>
              <a:gd name="connsiteX6" fmla="*/ 473102 w 473101"/>
              <a:gd name="connsiteY6" fmla="*/ 496055 h 508679"/>
              <a:gd name="connsiteX7" fmla="*/ 449765 w 473101"/>
              <a:gd name="connsiteY7" fmla="*/ 420818 h 508679"/>
              <a:gd name="connsiteX8" fmla="*/ 449765 w 473101"/>
              <a:gd name="connsiteY8" fmla="*/ 173300 h 508679"/>
              <a:gd name="connsiteX9" fmla="*/ 376313 w 473101"/>
              <a:gd name="connsiteY9" fmla="*/ 29075 h 508679"/>
              <a:gd name="connsiteX10" fmla="*/ 237571 w 473101"/>
              <a:gd name="connsiteY10" fmla="*/ 0 h 508679"/>
              <a:gd name="connsiteX11" fmla="*/ 23591 w 473101"/>
              <a:gd name="connsiteY11" fmla="*/ 159528 h 508679"/>
              <a:gd name="connsiteX12" fmla="*/ 155065 w 473101"/>
              <a:gd name="connsiteY12" fmla="*/ 159528 h 508679"/>
              <a:gd name="connsiteX13" fmla="*/ 239356 w 473101"/>
              <a:gd name="connsiteY13" fmla="*/ 96023 h 508679"/>
              <a:gd name="connsiteX14" fmla="*/ 311023 w 473101"/>
              <a:gd name="connsiteY14" fmla="*/ 154045 h 508679"/>
              <a:gd name="connsiteX15" fmla="*/ 189496 w 473101"/>
              <a:gd name="connsiteY15" fmla="*/ 215765 h 508679"/>
              <a:gd name="connsiteX16" fmla="*/ 0 w 473101"/>
              <a:gd name="connsiteY16" fmla="*/ 362669 h 508679"/>
              <a:gd name="connsiteX17" fmla="*/ 165012 w 473101"/>
              <a:gd name="connsiteY17" fmla="*/ 508680 h 508679"/>
              <a:gd name="connsiteX18" fmla="*/ 312808 w 473101"/>
              <a:gd name="connsiteY18" fmla="*/ 437013 h 508679"/>
              <a:gd name="connsiteX19" fmla="*/ 329131 w 473101"/>
              <a:gd name="connsiteY19" fmla="*/ 495928 h 508679"/>
              <a:gd name="connsiteX20" fmla="*/ 473102 w 473101"/>
              <a:gd name="connsiteY20" fmla="*/ 495928 h 50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3101" h="508679">
                <a:moveTo>
                  <a:pt x="314593" y="322882"/>
                </a:moveTo>
                <a:cubicBezTo>
                  <a:pt x="314593" y="375421"/>
                  <a:pt x="272894" y="415335"/>
                  <a:pt x="209389" y="415335"/>
                </a:cubicBezTo>
                <a:cubicBezTo>
                  <a:pt x="170368" y="415335"/>
                  <a:pt x="138615" y="399905"/>
                  <a:pt x="138615" y="358205"/>
                </a:cubicBezTo>
                <a:cubicBezTo>
                  <a:pt x="138615" y="316506"/>
                  <a:pt x="168582" y="301076"/>
                  <a:pt x="231067" y="287432"/>
                </a:cubicBezTo>
                <a:cubicBezTo>
                  <a:pt x="262820" y="280163"/>
                  <a:pt x="293680" y="272894"/>
                  <a:pt x="314466" y="260270"/>
                </a:cubicBezTo>
                <a:lnTo>
                  <a:pt x="314466" y="322882"/>
                </a:lnTo>
                <a:close/>
                <a:moveTo>
                  <a:pt x="473102" y="496055"/>
                </a:moveTo>
                <a:cubicBezTo>
                  <a:pt x="459074" y="483558"/>
                  <a:pt x="449765" y="458947"/>
                  <a:pt x="449765" y="420818"/>
                </a:cubicBezTo>
                <a:lnTo>
                  <a:pt x="449765" y="173300"/>
                </a:lnTo>
                <a:cubicBezTo>
                  <a:pt x="449765" y="108010"/>
                  <a:pt x="426174" y="58149"/>
                  <a:pt x="376313" y="29075"/>
                </a:cubicBezTo>
                <a:cubicBezTo>
                  <a:pt x="342775" y="9181"/>
                  <a:pt x="299291" y="0"/>
                  <a:pt x="237571" y="0"/>
                </a:cubicBezTo>
                <a:cubicBezTo>
                  <a:pt x="94365" y="0"/>
                  <a:pt x="27162" y="77023"/>
                  <a:pt x="23591" y="159528"/>
                </a:cubicBezTo>
                <a:lnTo>
                  <a:pt x="155065" y="159528"/>
                </a:lnTo>
                <a:cubicBezTo>
                  <a:pt x="158636" y="121400"/>
                  <a:pt x="185033" y="96023"/>
                  <a:pt x="239356" y="96023"/>
                </a:cubicBezTo>
                <a:cubicBezTo>
                  <a:pt x="288324" y="96023"/>
                  <a:pt x="311023" y="119614"/>
                  <a:pt x="311023" y="154045"/>
                </a:cubicBezTo>
                <a:cubicBezTo>
                  <a:pt x="311023" y="190388"/>
                  <a:pt x="275700" y="203906"/>
                  <a:pt x="189496" y="215765"/>
                </a:cubicBezTo>
                <a:cubicBezTo>
                  <a:pt x="84291" y="228389"/>
                  <a:pt x="0" y="255679"/>
                  <a:pt x="0" y="362669"/>
                </a:cubicBezTo>
                <a:cubicBezTo>
                  <a:pt x="0" y="457799"/>
                  <a:pt x="69881" y="508680"/>
                  <a:pt x="165012" y="508680"/>
                </a:cubicBezTo>
                <a:cubicBezTo>
                  <a:pt x="239356" y="508680"/>
                  <a:pt x="281056" y="481518"/>
                  <a:pt x="312808" y="437013"/>
                </a:cubicBezTo>
                <a:cubicBezTo>
                  <a:pt x="315486" y="464175"/>
                  <a:pt x="321862" y="485088"/>
                  <a:pt x="329131" y="495928"/>
                </a:cubicBezTo>
                <a:lnTo>
                  <a:pt x="473102" y="495928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423C64-F4C0-C0EA-0DA6-0DFAEB293AF8}"/>
              </a:ext>
            </a:extLst>
          </p:cNvPr>
          <p:cNvSpPr/>
          <p:nvPr userDrawn="1"/>
        </p:nvSpPr>
        <p:spPr>
          <a:xfrm>
            <a:off x="1890660" y="1751456"/>
            <a:ext cx="157508" cy="254380"/>
          </a:xfrm>
          <a:custGeom>
            <a:avLst/>
            <a:gdLst>
              <a:gd name="connsiteX0" fmla="*/ 303754 w 303753"/>
              <a:gd name="connsiteY0" fmla="*/ 127776 h 490571"/>
              <a:gd name="connsiteX1" fmla="*/ 303754 w 303753"/>
              <a:gd name="connsiteY1" fmla="*/ 3571 h 490571"/>
              <a:gd name="connsiteX2" fmla="*/ 273787 w 303753"/>
              <a:gd name="connsiteY2" fmla="*/ 0 h 490571"/>
              <a:gd name="connsiteX3" fmla="*/ 139635 w 303753"/>
              <a:gd name="connsiteY3" fmla="*/ 94238 h 490571"/>
              <a:gd name="connsiteX4" fmla="*/ 136957 w 303753"/>
              <a:gd name="connsiteY4" fmla="*/ 94238 h 490571"/>
              <a:gd name="connsiteX5" fmla="*/ 136957 w 303753"/>
              <a:gd name="connsiteY5" fmla="*/ 8161 h 490571"/>
              <a:gd name="connsiteX6" fmla="*/ 0 w 303753"/>
              <a:gd name="connsiteY6" fmla="*/ 8161 h 490571"/>
              <a:gd name="connsiteX7" fmla="*/ 0 w 303753"/>
              <a:gd name="connsiteY7" fmla="*/ 490572 h 490571"/>
              <a:gd name="connsiteX8" fmla="*/ 142313 w 303753"/>
              <a:gd name="connsiteY8" fmla="*/ 490572 h 490571"/>
              <a:gd name="connsiteX9" fmla="*/ 142313 w 303753"/>
              <a:gd name="connsiteY9" fmla="*/ 266646 h 490571"/>
              <a:gd name="connsiteX10" fmla="*/ 270216 w 303753"/>
              <a:gd name="connsiteY10" fmla="*/ 125225 h 490571"/>
              <a:gd name="connsiteX11" fmla="*/ 300183 w 303753"/>
              <a:gd name="connsiteY11" fmla="*/ 127903 h 490571"/>
              <a:gd name="connsiteX12" fmla="*/ 303754 w 303753"/>
              <a:gd name="connsiteY12" fmla="*/ 127903 h 49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753" h="490571">
                <a:moveTo>
                  <a:pt x="303754" y="127776"/>
                </a:moveTo>
                <a:lnTo>
                  <a:pt x="303754" y="3571"/>
                </a:lnTo>
                <a:cubicBezTo>
                  <a:pt x="297378" y="893"/>
                  <a:pt x="287431" y="0"/>
                  <a:pt x="273787" y="0"/>
                </a:cubicBezTo>
                <a:cubicBezTo>
                  <a:pt x="213980" y="0"/>
                  <a:pt x="170368" y="27162"/>
                  <a:pt x="139635" y="94238"/>
                </a:cubicBezTo>
                <a:lnTo>
                  <a:pt x="136957" y="94238"/>
                </a:lnTo>
                <a:lnTo>
                  <a:pt x="136957" y="8161"/>
                </a:lnTo>
                <a:lnTo>
                  <a:pt x="0" y="8161"/>
                </a:lnTo>
                <a:lnTo>
                  <a:pt x="0" y="490572"/>
                </a:lnTo>
                <a:lnTo>
                  <a:pt x="142313" y="490572"/>
                </a:lnTo>
                <a:lnTo>
                  <a:pt x="142313" y="266646"/>
                </a:lnTo>
                <a:cubicBezTo>
                  <a:pt x="142313" y="172280"/>
                  <a:pt x="193066" y="124333"/>
                  <a:pt x="270216" y="125225"/>
                </a:cubicBezTo>
                <a:cubicBezTo>
                  <a:pt x="280163" y="125225"/>
                  <a:pt x="290109" y="126118"/>
                  <a:pt x="300183" y="127903"/>
                </a:cubicBezTo>
                <a:lnTo>
                  <a:pt x="303754" y="127903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F70A37-2BC7-A076-1A15-A948A5B7D145}"/>
              </a:ext>
            </a:extLst>
          </p:cNvPr>
          <p:cNvSpPr/>
          <p:nvPr userDrawn="1"/>
        </p:nvSpPr>
        <p:spPr>
          <a:xfrm>
            <a:off x="2045987" y="1748612"/>
            <a:ext cx="254855" cy="264696"/>
          </a:xfrm>
          <a:custGeom>
            <a:avLst/>
            <a:gdLst>
              <a:gd name="connsiteX0" fmla="*/ 247645 w 491487"/>
              <a:gd name="connsiteY0" fmla="*/ 100614 h 510464"/>
              <a:gd name="connsiteX1" fmla="*/ 346473 w 491487"/>
              <a:gd name="connsiteY1" fmla="*/ 208496 h 510464"/>
              <a:gd name="connsiteX2" fmla="*/ 140655 w 491487"/>
              <a:gd name="connsiteY2" fmla="*/ 208496 h 510464"/>
              <a:gd name="connsiteX3" fmla="*/ 247645 w 491487"/>
              <a:gd name="connsiteY3" fmla="*/ 100614 h 510464"/>
              <a:gd name="connsiteX4" fmla="*/ 256699 w 491487"/>
              <a:gd name="connsiteY4" fmla="*/ 407046 h 510464"/>
              <a:gd name="connsiteX5" fmla="*/ 139635 w 491487"/>
              <a:gd name="connsiteY5" fmla="*/ 291002 h 510464"/>
              <a:gd name="connsiteX6" fmla="*/ 491464 w 491487"/>
              <a:gd name="connsiteY6" fmla="*/ 291002 h 510464"/>
              <a:gd name="connsiteX7" fmla="*/ 413422 w 491487"/>
              <a:gd name="connsiteY7" fmla="*/ 61592 h 510464"/>
              <a:gd name="connsiteX8" fmla="*/ 247517 w 491487"/>
              <a:gd name="connsiteY8" fmla="*/ 0 h 510464"/>
              <a:gd name="connsiteX9" fmla="*/ 0 w 491487"/>
              <a:gd name="connsiteY9" fmla="*/ 255679 h 510464"/>
              <a:gd name="connsiteX10" fmla="*/ 254786 w 491487"/>
              <a:gd name="connsiteY10" fmla="*/ 510465 h 510464"/>
              <a:gd name="connsiteX11" fmla="*/ 482411 w 491487"/>
              <a:gd name="connsiteY11" fmla="*/ 359991 h 510464"/>
              <a:gd name="connsiteX12" fmla="*/ 344561 w 491487"/>
              <a:gd name="connsiteY12" fmla="*/ 359991 h 510464"/>
              <a:gd name="connsiteX13" fmla="*/ 256572 w 491487"/>
              <a:gd name="connsiteY13" fmla="*/ 407173 h 51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1487" h="510464">
                <a:moveTo>
                  <a:pt x="247645" y="100614"/>
                </a:moveTo>
                <a:cubicBezTo>
                  <a:pt x="303882" y="100614"/>
                  <a:pt x="341883" y="141420"/>
                  <a:pt x="346473" y="208496"/>
                </a:cubicBezTo>
                <a:lnTo>
                  <a:pt x="140655" y="208496"/>
                </a:lnTo>
                <a:cubicBezTo>
                  <a:pt x="149709" y="142313"/>
                  <a:pt x="182355" y="100614"/>
                  <a:pt x="247645" y="100614"/>
                </a:cubicBezTo>
                <a:moveTo>
                  <a:pt x="256699" y="407046"/>
                </a:moveTo>
                <a:cubicBezTo>
                  <a:pt x="187838" y="407046"/>
                  <a:pt x="148817" y="363561"/>
                  <a:pt x="139635" y="291002"/>
                </a:cubicBezTo>
                <a:lnTo>
                  <a:pt x="491464" y="291002"/>
                </a:lnTo>
                <a:cubicBezTo>
                  <a:pt x="492357" y="195744"/>
                  <a:pt x="467873" y="114258"/>
                  <a:pt x="413422" y="61592"/>
                </a:cubicBezTo>
                <a:cubicBezTo>
                  <a:pt x="370830" y="22571"/>
                  <a:pt x="316379" y="0"/>
                  <a:pt x="247517" y="0"/>
                </a:cubicBezTo>
                <a:cubicBezTo>
                  <a:pt x="100614" y="0"/>
                  <a:pt x="0" y="110688"/>
                  <a:pt x="0" y="255679"/>
                </a:cubicBezTo>
                <a:cubicBezTo>
                  <a:pt x="0" y="400670"/>
                  <a:pt x="97043" y="510465"/>
                  <a:pt x="254786" y="510465"/>
                </a:cubicBezTo>
                <a:cubicBezTo>
                  <a:pt x="378991" y="510465"/>
                  <a:pt x="457926" y="445174"/>
                  <a:pt x="482411" y="359991"/>
                </a:cubicBezTo>
                <a:lnTo>
                  <a:pt x="344561" y="359991"/>
                </a:lnTo>
                <a:cubicBezTo>
                  <a:pt x="329131" y="389958"/>
                  <a:pt x="301076" y="407173"/>
                  <a:pt x="256572" y="407173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5B2C2534-5783-F955-83F5-48BEAD2B94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1635" y="885953"/>
            <a:ext cx="5727600" cy="199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73207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6E73CB-9D3F-B9A5-7AB1-AF53294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27AC53-AFC1-5391-D1DE-623BDE67F81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1782501"/>
            <a:ext cx="2593975" cy="4110299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E260D-099B-C9A0-F45A-C1E1BBDD716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4388" y="1782501"/>
            <a:ext cx="2593975" cy="4110299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86BF93-2DC0-F56D-0CFC-FD0BBFC2EAC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40016" y="1782501"/>
            <a:ext cx="2593975" cy="4110299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FFD4A09-BF76-1E71-C430-6B0D410B90E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0336" y="1782501"/>
            <a:ext cx="2593975" cy="4110299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13912-4154-1346-8E07-68581BD47B91}"/>
              </a:ext>
            </a:extLst>
          </p:cNvPr>
          <p:cNvSpPr/>
          <p:nvPr userDrawn="1"/>
        </p:nvSpPr>
        <p:spPr>
          <a:xfrm>
            <a:off x="487017" y="1600200"/>
            <a:ext cx="2604053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7011A-C5A5-6B4E-9396-940C03A35559}"/>
              </a:ext>
            </a:extLst>
          </p:cNvPr>
          <p:cNvSpPr/>
          <p:nvPr userDrawn="1"/>
        </p:nvSpPr>
        <p:spPr>
          <a:xfrm>
            <a:off x="3349757" y="1600200"/>
            <a:ext cx="2604053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5400D-CFB3-F44C-AB45-4877AB063ACA}"/>
              </a:ext>
            </a:extLst>
          </p:cNvPr>
          <p:cNvSpPr/>
          <p:nvPr userDrawn="1"/>
        </p:nvSpPr>
        <p:spPr>
          <a:xfrm>
            <a:off x="6230077" y="1600200"/>
            <a:ext cx="2604053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FF4BA6-D5B2-EB43-9CB2-A6511FA478F0}"/>
              </a:ext>
            </a:extLst>
          </p:cNvPr>
          <p:cNvSpPr/>
          <p:nvPr userDrawn="1"/>
        </p:nvSpPr>
        <p:spPr>
          <a:xfrm>
            <a:off x="9100458" y="1600200"/>
            <a:ext cx="2604053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8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3747" userDrawn="1">
          <p15:clr>
            <a:srgbClr val="FBAE40"/>
          </p15:clr>
        </p15:guide>
        <p15:guide id="8" pos="3930" userDrawn="1">
          <p15:clr>
            <a:srgbClr val="FBAE40"/>
          </p15:clr>
        </p15:guide>
        <p15:guide id="9" pos="1936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38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4B8A52F-33C0-D73F-9A6B-8C0AC6B0650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35" name="Content Placeholder 31">
            <a:extLst>
              <a:ext uri="{FF2B5EF4-FFF2-40B4-BE49-F238E27FC236}">
                <a16:creationId xmlns:a16="http://schemas.microsoft.com/office/drawing/2014/main" id="{4D3A3232-B319-07F4-6165-71CDDC23B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20336" y="2097088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BB1F47-7A61-C971-A8D8-6DA12668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31">
            <a:extLst>
              <a:ext uri="{FF2B5EF4-FFF2-40B4-BE49-F238E27FC236}">
                <a16:creationId xmlns:a16="http://schemas.microsoft.com/office/drawing/2014/main" id="{5D76579A-71E9-1DBE-CFFD-28AC47CEBD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4077072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CE8D9C60-008C-57BA-08E4-65550D551B6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4388" y="4077072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2C827092-A0E2-9234-C4CE-79F0366CC77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40016" y="4077072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42A47ABA-D6E5-C917-F109-E5640B4D17F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0336" y="4077072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F4A701-5424-EA96-5CF2-5D6940CFED6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9424" y="2097088"/>
            <a:ext cx="2593975" cy="1800000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9C947B-CFFE-179D-EA0B-4127A287D69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54388" y="2097088"/>
            <a:ext cx="2593975" cy="1800000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E001201-075D-8BB3-6AF7-BC1BF838A6C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40016" y="2097088"/>
            <a:ext cx="2593975" cy="1800000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808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47" userDrawn="1">
          <p15:clr>
            <a:srgbClr val="FBAE40"/>
          </p15:clr>
        </p15:guide>
        <p15:guide id="10" pos="3930" userDrawn="1">
          <p15:clr>
            <a:srgbClr val="FBAE40"/>
          </p15:clr>
        </p15:guide>
        <p15:guide id="11" pos="1936" userDrawn="1">
          <p15:clr>
            <a:srgbClr val="FBAE40"/>
          </p15:clr>
        </p15:guide>
        <p15:guide id="12" pos="21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38" userDrawn="1">
          <p15:clr>
            <a:srgbClr val="FBAE40"/>
          </p15:clr>
        </p15:guide>
        <p15:guide id="15" orient="horz" pos="2559" userDrawn="1">
          <p15:clr>
            <a:srgbClr val="FBAE40"/>
          </p15:clr>
        </p15:guide>
        <p15:guide id="16" orient="horz" pos="2453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5" name="Content Placeholder 31">
            <a:extLst>
              <a:ext uri="{FF2B5EF4-FFF2-40B4-BE49-F238E27FC236}">
                <a16:creationId xmlns:a16="http://schemas.microsoft.com/office/drawing/2014/main" id="{4D3A3232-B319-07F4-6165-71CDDC23B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20336" y="1782502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BB1F47-7A61-C971-A8D8-6DA12668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31">
            <a:extLst>
              <a:ext uri="{FF2B5EF4-FFF2-40B4-BE49-F238E27FC236}">
                <a16:creationId xmlns:a16="http://schemas.microsoft.com/office/drawing/2014/main" id="{5D76579A-71E9-1DBE-CFFD-28AC47CEBD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3762486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CE8D9C60-008C-57BA-08E4-65550D551B6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4388" y="3762486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2C827092-A0E2-9234-C4CE-79F0366CC77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40016" y="3762486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42A47ABA-D6E5-C917-F109-E5640B4D17F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0336" y="3762486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F4A701-5424-EA96-5CF2-5D6940CFED6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9424" y="1782502"/>
            <a:ext cx="2593975" cy="1776166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9C947B-CFFE-179D-EA0B-4127A287D69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54388" y="1782502"/>
            <a:ext cx="2593975" cy="1776166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E001201-075D-8BB3-6AF7-BC1BF838A6C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40016" y="1782502"/>
            <a:ext cx="2593975" cy="1776166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0667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47" userDrawn="1">
          <p15:clr>
            <a:srgbClr val="FBAE40"/>
          </p15:clr>
        </p15:guide>
        <p15:guide id="10" pos="3930" userDrawn="1">
          <p15:clr>
            <a:srgbClr val="FBAE40"/>
          </p15:clr>
        </p15:guide>
        <p15:guide id="11" pos="1936" userDrawn="1">
          <p15:clr>
            <a:srgbClr val="FBAE40"/>
          </p15:clr>
        </p15:guide>
        <p15:guide id="12" pos="21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38" userDrawn="1">
          <p15:clr>
            <a:srgbClr val="FBAE40"/>
          </p15:clr>
        </p15:guide>
        <p15:guide id="15" orient="horz" pos="2559" userDrawn="1">
          <p15:clr>
            <a:srgbClr val="FBAE40"/>
          </p15:clr>
        </p15:guide>
        <p15:guide id="16" orient="horz" pos="2453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2097088"/>
            <a:ext cx="5362576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5E7309-E66A-F35B-DD1F-99818CB74C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50000" y="2097088"/>
            <a:ext cx="53625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ACD8DB-6300-918D-C83B-B4C3A1E87BA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9425" y="4084280"/>
            <a:ext cx="1125029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EBB2897-E5A8-B72A-FB17-406B593C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82A80-F1FD-F37D-3931-94DDE4F0D8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27F63F-ABBD-FA72-55F6-A5D5E38D0A7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2474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688" userDrawn="1">
          <p15:clr>
            <a:srgbClr val="FBAE40"/>
          </p15:clr>
        </p15:guide>
        <p15:guide id="6" pos="4000" userDrawn="1">
          <p15:clr>
            <a:srgbClr val="FBAE40"/>
          </p15:clr>
        </p15:guide>
        <p15:guide id="7" orient="horz" pos="2568" userDrawn="1">
          <p15:clr>
            <a:srgbClr val="FBAE40"/>
          </p15:clr>
        </p15:guide>
        <p15:guide id="8" orient="horz" pos="247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x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782502"/>
            <a:ext cx="5362576" cy="18473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5E7309-E66A-F35B-DD1F-99818CB74C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50000" y="1782502"/>
            <a:ext cx="5362575" cy="18473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ACD8DB-6300-918D-C83B-B4C3A1E87BA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9425" y="3769694"/>
            <a:ext cx="11250295" cy="18473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EBB2897-E5A8-B72A-FB17-406B593C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82A80-F1FD-F37D-3931-94DDE4F0D8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530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688" userDrawn="1">
          <p15:clr>
            <a:srgbClr val="FBAE40"/>
          </p15:clr>
        </p15:guide>
        <p15:guide id="6" pos="4000" userDrawn="1">
          <p15:clr>
            <a:srgbClr val="FBAE40"/>
          </p15:clr>
        </p15:guide>
        <p15:guide id="7" orient="horz" pos="2568" userDrawn="1">
          <p15:clr>
            <a:srgbClr val="FBAE40"/>
          </p15:clr>
        </p15:guide>
        <p15:guide id="8" orient="horz" pos="247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2097088"/>
            <a:ext cx="3492412" cy="39608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F36A-E619-235C-1B32-044801D0CBB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FAA9C257-6DD9-A8BF-4A36-D12498E963B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38818"/>
            <a:ext cx="7721601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75AE2-6B71-4242-946A-7EFEA19F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8375" cy="12571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6AEBC2-D6D6-6A82-C087-5D18BFBB3C64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0740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+ 3 stat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B474E9-4FAC-7BAE-4918-F65476ABD1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32841" y="2363788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62B4B654-D4AC-315C-743D-4D2A637BEA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32841" y="3690461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ED2F1526-4AE4-BD31-908A-FD02FAA97DF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32841" y="5017135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A115E-D9AA-0A7E-0084-122EB5DFD13F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9D67DE0-F509-59F0-9280-9F130E5DB85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38818"/>
            <a:ext cx="7721601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CA9D7AF-BED1-1F17-67EA-7D1EE205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8376" cy="1334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899DA9C-C895-2883-3970-7ADE9C7007A5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6F5C4178-6390-BD5C-94DF-8849972139D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9425" y="236378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126E31C-0FDE-E210-6967-2FF8B9D913A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9425" y="369046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9263BF-D640-D210-382B-B8F681F60A67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9425" y="5017135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07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4 image + 3 stats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1202A6-2F10-3353-8366-E7534D814B1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4485640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B474E9-4FAC-7BAE-4918-F65476ABD1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32841" y="2363788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62B4B654-D4AC-315C-743D-4D2A637BEA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32841" y="3690461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ED2F1526-4AE4-BD31-908A-FD02FAA97DF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32841" y="5017135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A115E-D9AA-0A7E-0084-122EB5DFD13F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9D67DE0-F509-59F0-9280-9F130E5DB85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38818"/>
            <a:ext cx="7721601" cy="6730646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37ED3-72A1-8CC3-40E5-B52EB84D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3295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1ABE5DC-D0E6-F473-5E20-F4477137743A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FAC6EC-47FF-4B90-C39C-403F97006EB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9425" y="236378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B06D4D86-13B1-A3A0-D0DC-0D6D5D67C5C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9425" y="369046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955EC059-6E39-82B1-38DC-46380B9BE06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9425" y="5017135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12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4 image + 3 stats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9CDAF9-C05B-724D-898B-2A695055827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4485640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A115E-D9AA-0A7E-0084-122EB5DFD13F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37ED3-72A1-8CC3-40E5-B52EB84D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3295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43DCFB-7410-5D45-8373-C698A009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2097088"/>
            <a:ext cx="3492412" cy="39608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9959349-DE05-1747-8537-0F3D77396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3294" y="758703"/>
            <a:ext cx="5985123" cy="1008000"/>
          </a:xfrm>
          <a:noFill/>
          <a:ln>
            <a:noFill/>
          </a:ln>
        </p:spPr>
        <p:txBody>
          <a:bodyPr lIns="252000" anchor="ctr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8C3907E-9AEB-DB4C-9A93-AEAC0C4B5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3294" y="2127149"/>
            <a:ext cx="5985123" cy="1008000"/>
          </a:xfrm>
          <a:noFill/>
          <a:ln>
            <a:noFill/>
          </a:ln>
        </p:spPr>
        <p:txBody>
          <a:bodyPr lIns="252000" anchor="ctr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70AAB8D-F760-D54B-A6B0-7985A362E6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3294" y="3495595"/>
            <a:ext cx="5985123" cy="1008000"/>
          </a:xfrm>
          <a:noFill/>
          <a:ln>
            <a:noFill/>
          </a:ln>
        </p:spPr>
        <p:txBody>
          <a:bodyPr lIns="252000" anchor="ctr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5364C55-C3AA-044A-AC78-EEC4123D94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03294" y="4864040"/>
            <a:ext cx="5985123" cy="1008000"/>
          </a:xfrm>
          <a:noFill/>
          <a:ln>
            <a:noFill/>
          </a:ln>
        </p:spPr>
        <p:txBody>
          <a:bodyPr lIns="252000" anchor="ctr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AFD9C50-5750-4AA2-50DE-E256E7A1F87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39921" y="758703"/>
            <a:ext cx="763200" cy="7632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5CFBAEA-4F9C-B0EE-7FE5-FEE17E915BB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39921" y="2127149"/>
            <a:ext cx="763200" cy="7632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8D2757F-3DD5-E433-7C6D-DE9856DDEC1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39921" y="3495595"/>
            <a:ext cx="763200" cy="7632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2FF5D93-9C43-D38B-C362-53C12941937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39921" y="4864040"/>
            <a:ext cx="763200" cy="7632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480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>
          <p15:clr>
            <a:srgbClr val="FBAE40"/>
          </p15:clr>
        </p15:guide>
        <p15:guide id="4" pos="281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+ 3 sta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C63FE5FB-A211-73CC-4C9E-410B90519FF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38818"/>
            <a:ext cx="7721601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89F1A23-EF00-5F5D-9BC2-2B0CC01D4AC6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27C1DAA-2C26-17E2-7C80-08F2461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89" y="6341508"/>
            <a:ext cx="3787785" cy="156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B95CB5-E0A9-0C93-6097-EF738C5638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32841" y="2363788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DB079B1A-3A83-6756-69CC-1A601152E3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32841" y="3690461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2E07F426-34BD-2EAF-A04F-9649E1EE567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32841" y="5017135"/>
            <a:ext cx="2854960" cy="875665"/>
          </a:xfrm>
          <a:solidFill>
            <a:schemeClr val="tx1"/>
          </a:solidFill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AD30696-6377-9385-E3AD-CA8BF2CEE5F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47A050EA-2854-029E-F9CC-25A362C5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8376" cy="14928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26460-B223-B1E0-182A-B110B2695F4A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3A32B860-84F5-5963-2E62-44E9F469CF1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9425" y="236378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7763FA47-E638-679B-5EAB-F8F4106013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9425" y="369046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1149FAE-5BF5-8613-8CCC-95D58BE9ACE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9425" y="5017135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20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E4CD80-2086-EB01-2772-A34FAE96A56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643376"/>
            <a:ext cx="10842844" cy="645610"/>
          </a:xfrm>
        </p:spPr>
        <p:txBody>
          <a:bodyPr anchor="t" anchorCtr="0"/>
          <a:lstStyle>
            <a:lvl1pPr algn="l"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1667"/>
            <a:ext cx="3600000" cy="252000"/>
          </a:xfrm>
        </p:spPr>
        <p:txBody>
          <a:bodyPr/>
          <a:lstStyle>
            <a:lvl1pPr marL="0" indent="0" algn="l">
              <a:buNone/>
              <a:defRPr sz="15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97358-839B-D5D6-EB0F-627FBD488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3438016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A15EDA-4756-C16A-4B18-DED8C97F5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5522848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4E4B23-6332-3A02-73C0-39F17AA4B5FF}"/>
              </a:ext>
            </a:extLst>
          </p:cNvPr>
          <p:cNvSpPr/>
          <p:nvPr/>
        </p:nvSpPr>
        <p:spPr>
          <a:xfrm>
            <a:off x="464621" y="1748678"/>
            <a:ext cx="232692" cy="265159"/>
          </a:xfrm>
          <a:custGeom>
            <a:avLst/>
            <a:gdLst>
              <a:gd name="connsiteX0" fmla="*/ 264860 w 448745"/>
              <a:gd name="connsiteY0" fmla="*/ 193066 h 511357"/>
              <a:gd name="connsiteX1" fmla="*/ 146011 w 448745"/>
              <a:gd name="connsiteY1" fmla="*/ 139635 h 511357"/>
              <a:gd name="connsiteX2" fmla="*/ 217678 w 448745"/>
              <a:gd name="connsiteY2" fmla="*/ 90667 h 511357"/>
              <a:gd name="connsiteX3" fmla="*/ 299291 w 448745"/>
              <a:gd name="connsiteY3" fmla="*/ 142313 h 511357"/>
              <a:gd name="connsiteX4" fmla="*/ 431657 w 448745"/>
              <a:gd name="connsiteY4" fmla="*/ 142313 h 511357"/>
              <a:gd name="connsiteX5" fmla="*/ 217678 w 448745"/>
              <a:gd name="connsiteY5" fmla="*/ 0 h 511357"/>
              <a:gd name="connsiteX6" fmla="*/ 14537 w 448745"/>
              <a:gd name="connsiteY6" fmla="*/ 150474 h 511357"/>
              <a:gd name="connsiteX7" fmla="*/ 187710 w 448745"/>
              <a:gd name="connsiteY7" fmla="*/ 300949 h 511357"/>
              <a:gd name="connsiteX8" fmla="*/ 311915 w 448745"/>
              <a:gd name="connsiteY8" fmla="*/ 362669 h 511357"/>
              <a:gd name="connsiteX9" fmla="*/ 232088 w 448745"/>
              <a:gd name="connsiteY9" fmla="*/ 418013 h 511357"/>
              <a:gd name="connsiteX10" fmla="*/ 134152 w 448745"/>
              <a:gd name="connsiteY10" fmla="*/ 347239 h 511357"/>
              <a:gd name="connsiteX11" fmla="*/ 0 w 448745"/>
              <a:gd name="connsiteY11" fmla="*/ 347239 h 511357"/>
              <a:gd name="connsiteX12" fmla="*/ 231195 w 448745"/>
              <a:gd name="connsiteY12" fmla="*/ 511358 h 511357"/>
              <a:gd name="connsiteX13" fmla="*/ 448745 w 448745"/>
              <a:gd name="connsiteY13" fmla="*/ 352722 h 511357"/>
              <a:gd name="connsiteX14" fmla="*/ 264733 w 448745"/>
              <a:gd name="connsiteY14" fmla="*/ 193066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8745" h="511357">
                <a:moveTo>
                  <a:pt x="264860" y="193066"/>
                </a:moveTo>
                <a:cubicBezTo>
                  <a:pt x="198677" y="181334"/>
                  <a:pt x="146011" y="175851"/>
                  <a:pt x="146011" y="139635"/>
                </a:cubicBezTo>
                <a:cubicBezTo>
                  <a:pt x="146011" y="108775"/>
                  <a:pt x="174193" y="90667"/>
                  <a:pt x="217678" y="90667"/>
                </a:cubicBezTo>
                <a:cubicBezTo>
                  <a:pt x="261162" y="90667"/>
                  <a:pt x="290237" y="107882"/>
                  <a:pt x="299291" y="142313"/>
                </a:cubicBezTo>
                <a:lnTo>
                  <a:pt x="431657" y="142313"/>
                </a:lnTo>
                <a:cubicBezTo>
                  <a:pt x="418905" y="58022"/>
                  <a:pt x="351829" y="0"/>
                  <a:pt x="217678" y="0"/>
                </a:cubicBezTo>
                <a:cubicBezTo>
                  <a:pt x="104312" y="0"/>
                  <a:pt x="14537" y="51646"/>
                  <a:pt x="14537" y="150474"/>
                </a:cubicBezTo>
                <a:cubicBezTo>
                  <a:pt x="14537" y="262947"/>
                  <a:pt x="101634" y="284626"/>
                  <a:pt x="187710" y="300949"/>
                </a:cubicBezTo>
                <a:cubicBezTo>
                  <a:pt x="254786" y="313701"/>
                  <a:pt x="311915" y="319057"/>
                  <a:pt x="311915" y="362669"/>
                </a:cubicBezTo>
                <a:cubicBezTo>
                  <a:pt x="311915" y="397099"/>
                  <a:pt x="282841" y="418013"/>
                  <a:pt x="232088" y="418013"/>
                </a:cubicBezTo>
                <a:cubicBezTo>
                  <a:pt x="176744" y="418013"/>
                  <a:pt x="142313" y="392636"/>
                  <a:pt x="134152" y="347239"/>
                </a:cubicBezTo>
                <a:lnTo>
                  <a:pt x="0" y="347239"/>
                </a:lnTo>
                <a:cubicBezTo>
                  <a:pt x="7269" y="444282"/>
                  <a:pt x="91560" y="511358"/>
                  <a:pt x="231195" y="511358"/>
                </a:cubicBezTo>
                <a:cubicBezTo>
                  <a:pt x="356293" y="511358"/>
                  <a:pt x="448745" y="456906"/>
                  <a:pt x="448745" y="352722"/>
                </a:cubicBezTo>
                <a:cubicBezTo>
                  <a:pt x="448745" y="231195"/>
                  <a:pt x="350809" y="208496"/>
                  <a:pt x="264733" y="193066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706CA0-469D-523F-DDEB-E53B7818274F}"/>
              </a:ext>
            </a:extLst>
          </p:cNvPr>
          <p:cNvSpPr/>
          <p:nvPr/>
        </p:nvSpPr>
        <p:spPr>
          <a:xfrm>
            <a:off x="703529" y="1748612"/>
            <a:ext cx="264233" cy="265159"/>
          </a:xfrm>
          <a:custGeom>
            <a:avLst/>
            <a:gdLst>
              <a:gd name="connsiteX0" fmla="*/ 254786 w 509572"/>
              <a:gd name="connsiteY0" fmla="*/ 408066 h 511357"/>
              <a:gd name="connsiteX1" fmla="*/ 144226 w 509572"/>
              <a:gd name="connsiteY1" fmla="*/ 255679 h 511357"/>
              <a:gd name="connsiteX2" fmla="*/ 254786 w 509572"/>
              <a:gd name="connsiteY2" fmla="*/ 101506 h 511357"/>
              <a:gd name="connsiteX3" fmla="*/ 365347 w 509572"/>
              <a:gd name="connsiteY3" fmla="*/ 255679 h 511357"/>
              <a:gd name="connsiteX4" fmla="*/ 254786 w 509572"/>
              <a:gd name="connsiteY4" fmla="*/ 408066 h 511357"/>
              <a:gd name="connsiteX5" fmla="*/ 255679 w 509572"/>
              <a:gd name="connsiteY5" fmla="*/ 0 h 511357"/>
              <a:gd name="connsiteX6" fmla="*/ 0 w 509572"/>
              <a:gd name="connsiteY6" fmla="*/ 255679 h 511357"/>
              <a:gd name="connsiteX7" fmla="*/ 255679 w 509572"/>
              <a:gd name="connsiteY7" fmla="*/ 511357 h 511357"/>
              <a:gd name="connsiteX8" fmla="*/ 509572 w 509572"/>
              <a:gd name="connsiteY8" fmla="*/ 255679 h 511357"/>
              <a:gd name="connsiteX9" fmla="*/ 255679 w 509572"/>
              <a:gd name="connsiteY9" fmla="*/ 0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72" h="511357">
                <a:moveTo>
                  <a:pt x="254786" y="408066"/>
                </a:moveTo>
                <a:cubicBezTo>
                  <a:pt x="182227" y="408066"/>
                  <a:pt x="144226" y="346346"/>
                  <a:pt x="144226" y="255679"/>
                </a:cubicBezTo>
                <a:cubicBezTo>
                  <a:pt x="144226" y="165011"/>
                  <a:pt x="182227" y="101506"/>
                  <a:pt x="254786" y="101506"/>
                </a:cubicBezTo>
                <a:cubicBezTo>
                  <a:pt x="327345" y="101506"/>
                  <a:pt x="365347" y="163992"/>
                  <a:pt x="365347" y="255679"/>
                </a:cubicBezTo>
                <a:cubicBezTo>
                  <a:pt x="365347" y="347366"/>
                  <a:pt x="325433" y="408066"/>
                  <a:pt x="254786" y="408066"/>
                </a:cubicBezTo>
                <a:moveTo>
                  <a:pt x="255679" y="0"/>
                </a:moveTo>
                <a:cubicBezTo>
                  <a:pt x="101506" y="0"/>
                  <a:pt x="0" y="110560"/>
                  <a:pt x="0" y="255679"/>
                </a:cubicBezTo>
                <a:cubicBezTo>
                  <a:pt x="0" y="400797"/>
                  <a:pt x="101506" y="511357"/>
                  <a:pt x="255679" y="511357"/>
                </a:cubicBezTo>
                <a:cubicBezTo>
                  <a:pt x="409851" y="511357"/>
                  <a:pt x="509572" y="399905"/>
                  <a:pt x="509572" y="255679"/>
                </a:cubicBezTo>
                <a:cubicBezTo>
                  <a:pt x="509572" y="111453"/>
                  <a:pt x="408959" y="0"/>
                  <a:pt x="255679" y="0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2CA9A7-38B2-EA69-968E-F54C227344FF}"/>
              </a:ext>
            </a:extLst>
          </p:cNvPr>
          <p:cNvSpPr/>
          <p:nvPr/>
        </p:nvSpPr>
        <p:spPr>
          <a:xfrm>
            <a:off x="958769" y="1655945"/>
            <a:ext cx="684520" cy="352667"/>
          </a:xfrm>
          <a:custGeom>
            <a:avLst/>
            <a:gdLst>
              <a:gd name="connsiteX0" fmla="*/ 1179693 w 1320093"/>
              <a:gd name="connsiteY0" fmla="*/ 192352 h 680117"/>
              <a:gd name="connsiteX1" fmla="*/ 1128047 w 1320093"/>
              <a:gd name="connsiteY1" fmla="*/ 380062 h 680117"/>
              <a:gd name="connsiteX2" fmla="*/ 1098973 w 1320093"/>
              <a:gd name="connsiteY2" fmla="*/ 530536 h 680117"/>
              <a:gd name="connsiteX3" fmla="*/ 1097188 w 1320093"/>
              <a:gd name="connsiteY3" fmla="*/ 530536 h 680117"/>
              <a:gd name="connsiteX4" fmla="*/ 1065435 w 1320093"/>
              <a:gd name="connsiteY4" fmla="*/ 378149 h 680117"/>
              <a:gd name="connsiteX5" fmla="*/ 1014682 w 1320093"/>
              <a:gd name="connsiteY5" fmla="*/ 192224 h 680117"/>
              <a:gd name="connsiteX6" fmla="*/ 894047 w 1320093"/>
              <a:gd name="connsiteY6" fmla="*/ 192224 h 680117"/>
              <a:gd name="connsiteX7" fmla="*/ 845079 w 1320093"/>
              <a:gd name="connsiteY7" fmla="*/ 378149 h 680117"/>
              <a:gd name="connsiteX8" fmla="*/ 814219 w 1320093"/>
              <a:gd name="connsiteY8" fmla="*/ 529644 h 680117"/>
              <a:gd name="connsiteX9" fmla="*/ 812434 w 1320093"/>
              <a:gd name="connsiteY9" fmla="*/ 529644 h 680117"/>
              <a:gd name="connsiteX10" fmla="*/ 784379 w 1320093"/>
              <a:gd name="connsiteY10" fmla="*/ 380062 h 680117"/>
              <a:gd name="connsiteX11" fmla="*/ 733626 w 1320093"/>
              <a:gd name="connsiteY11" fmla="*/ 192352 h 680117"/>
              <a:gd name="connsiteX12" fmla="*/ 517861 w 1320093"/>
              <a:gd name="connsiteY12" fmla="*/ 192352 h 680117"/>
              <a:gd name="connsiteX13" fmla="*/ 517861 w 1320093"/>
              <a:gd name="connsiteY13" fmla="*/ 38179 h 680117"/>
              <a:gd name="connsiteX14" fmla="*/ 378226 w 1320093"/>
              <a:gd name="connsiteY14" fmla="*/ 38179 h 680117"/>
              <a:gd name="connsiteX15" fmla="*/ 378226 w 1320093"/>
              <a:gd name="connsiteY15" fmla="*/ 192352 h 680117"/>
              <a:gd name="connsiteX16" fmla="*/ 214872 w 1320093"/>
              <a:gd name="connsiteY16" fmla="*/ 192352 h 680117"/>
              <a:gd name="connsiteX17" fmla="*/ 214872 w 1320093"/>
              <a:gd name="connsiteY17" fmla="*/ 161492 h 680117"/>
              <a:gd name="connsiteX18" fmla="*/ 315486 w 1320093"/>
              <a:gd name="connsiteY18" fmla="*/ 105255 h 680117"/>
              <a:gd name="connsiteX19" fmla="*/ 315486 w 1320093"/>
              <a:gd name="connsiteY19" fmla="*/ 3621 h 680117"/>
              <a:gd name="connsiteX20" fmla="*/ 256572 w 1320093"/>
              <a:gd name="connsiteY20" fmla="*/ 51 h 680117"/>
              <a:gd name="connsiteX21" fmla="*/ 113366 w 1320093"/>
              <a:gd name="connsiteY21" fmla="*/ 38179 h 680117"/>
              <a:gd name="connsiteX22" fmla="*/ 72559 w 1320093"/>
              <a:gd name="connsiteY22" fmla="*/ 151545 h 680117"/>
              <a:gd name="connsiteX23" fmla="*/ 72559 w 1320093"/>
              <a:gd name="connsiteY23" fmla="*/ 192352 h 680117"/>
              <a:gd name="connsiteX24" fmla="*/ 0 w 1320093"/>
              <a:gd name="connsiteY24" fmla="*/ 192352 h 680117"/>
              <a:gd name="connsiteX25" fmla="*/ 0 w 1320093"/>
              <a:gd name="connsiteY25" fmla="*/ 291945 h 680117"/>
              <a:gd name="connsiteX26" fmla="*/ 72559 w 1320093"/>
              <a:gd name="connsiteY26" fmla="*/ 291945 h 680117"/>
              <a:gd name="connsiteX27" fmla="*/ 72559 w 1320093"/>
              <a:gd name="connsiteY27" fmla="*/ 674635 h 680117"/>
              <a:gd name="connsiteX28" fmla="*/ 214872 w 1320093"/>
              <a:gd name="connsiteY28" fmla="*/ 674635 h 680117"/>
              <a:gd name="connsiteX29" fmla="*/ 214872 w 1320093"/>
              <a:gd name="connsiteY29" fmla="*/ 291945 h 680117"/>
              <a:gd name="connsiteX30" fmla="*/ 378226 w 1320093"/>
              <a:gd name="connsiteY30" fmla="*/ 291945 h 680117"/>
              <a:gd name="connsiteX31" fmla="*/ 378226 w 1320093"/>
              <a:gd name="connsiteY31" fmla="*/ 553235 h 680117"/>
              <a:gd name="connsiteX32" fmla="*/ 528701 w 1320093"/>
              <a:gd name="connsiteY32" fmla="*/ 680118 h 680117"/>
              <a:gd name="connsiteX33" fmla="*/ 611206 w 1320093"/>
              <a:gd name="connsiteY33" fmla="*/ 672849 h 680117"/>
              <a:gd name="connsiteX34" fmla="*/ 611206 w 1320093"/>
              <a:gd name="connsiteY34" fmla="*/ 566752 h 680117"/>
              <a:gd name="connsiteX35" fmla="*/ 603938 w 1320093"/>
              <a:gd name="connsiteY35" fmla="*/ 566752 h 680117"/>
              <a:gd name="connsiteX36" fmla="*/ 571292 w 1320093"/>
              <a:gd name="connsiteY36" fmla="*/ 568538 h 680117"/>
              <a:gd name="connsiteX37" fmla="*/ 517861 w 1320093"/>
              <a:gd name="connsiteY37" fmla="*/ 522247 h 680117"/>
              <a:gd name="connsiteX38" fmla="*/ 517861 w 1320093"/>
              <a:gd name="connsiteY38" fmla="*/ 291818 h 680117"/>
              <a:gd name="connsiteX39" fmla="*/ 619240 w 1320093"/>
              <a:gd name="connsiteY39" fmla="*/ 291818 h 680117"/>
              <a:gd name="connsiteX40" fmla="*/ 737197 w 1320093"/>
              <a:gd name="connsiteY40" fmla="*/ 674507 h 680117"/>
              <a:gd name="connsiteX41" fmla="*/ 869563 w 1320093"/>
              <a:gd name="connsiteY41" fmla="*/ 674507 h 680117"/>
              <a:gd name="connsiteX42" fmla="*/ 922102 w 1320093"/>
              <a:gd name="connsiteY42" fmla="*/ 477743 h 680117"/>
              <a:gd name="connsiteX43" fmla="*/ 953854 w 1320093"/>
              <a:gd name="connsiteY43" fmla="*/ 329947 h 680117"/>
              <a:gd name="connsiteX44" fmla="*/ 955640 w 1320093"/>
              <a:gd name="connsiteY44" fmla="*/ 329947 h 680117"/>
              <a:gd name="connsiteX45" fmla="*/ 985607 w 1320093"/>
              <a:gd name="connsiteY45" fmla="*/ 477743 h 680117"/>
              <a:gd name="connsiteX46" fmla="*/ 1036360 w 1320093"/>
              <a:gd name="connsiteY46" fmla="*/ 674507 h 680117"/>
              <a:gd name="connsiteX47" fmla="*/ 1170512 w 1320093"/>
              <a:gd name="connsiteY47" fmla="*/ 674507 h 680117"/>
              <a:gd name="connsiteX48" fmla="*/ 1320093 w 1320093"/>
              <a:gd name="connsiteY48" fmla="*/ 192097 h 680117"/>
              <a:gd name="connsiteX49" fmla="*/ 1179566 w 1320093"/>
              <a:gd name="connsiteY49" fmla="*/ 192097 h 68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20093" h="680117">
                <a:moveTo>
                  <a:pt x="1179693" y="192352"/>
                </a:moveTo>
                <a:lnTo>
                  <a:pt x="1128047" y="380062"/>
                </a:lnTo>
                <a:cubicBezTo>
                  <a:pt x="1111725" y="438084"/>
                  <a:pt x="1098973" y="530536"/>
                  <a:pt x="1098973" y="530536"/>
                </a:cubicBezTo>
                <a:lnTo>
                  <a:pt x="1097188" y="530536"/>
                </a:lnTo>
                <a:cubicBezTo>
                  <a:pt x="1097188" y="530536"/>
                  <a:pt x="1081757" y="436299"/>
                  <a:pt x="1065435" y="378149"/>
                </a:cubicBezTo>
                <a:lnTo>
                  <a:pt x="1014682" y="192224"/>
                </a:lnTo>
                <a:lnTo>
                  <a:pt x="894047" y="192224"/>
                </a:lnTo>
                <a:lnTo>
                  <a:pt x="845079" y="378149"/>
                </a:lnTo>
                <a:cubicBezTo>
                  <a:pt x="829649" y="436171"/>
                  <a:pt x="814219" y="529644"/>
                  <a:pt x="814219" y="529644"/>
                </a:cubicBezTo>
                <a:lnTo>
                  <a:pt x="812434" y="529644"/>
                </a:lnTo>
                <a:cubicBezTo>
                  <a:pt x="812434" y="529644"/>
                  <a:pt x="799682" y="437191"/>
                  <a:pt x="784379" y="380062"/>
                </a:cubicBezTo>
                <a:lnTo>
                  <a:pt x="733626" y="192352"/>
                </a:lnTo>
                <a:lnTo>
                  <a:pt x="517861" y="192352"/>
                </a:lnTo>
                <a:lnTo>
                  <a:pt x="517861" y="38179"/>
                </a:lnTo>
                <a:lnTo>
                  <a:pt x="378226" y="38179"/>
                </a:lnTo>
                <a:lnTo>
                  <a:pt x="378226" y="192352"/>
                </a:lnTo>
                <a:lnTo>
                  <a:pt x="214872" y="192352"/>
                </a:lnTo>
                <a:lnTo>
                  <a:pt x="214872" y="161492"/>
                </a:lnTo>
                <a:cubicBezTo>
                  <a:pt x="214872" y="107168"/>
                  <a:pt x="243947" y="102577"/>
                  <a:pt x="315486" y="105255"/>
                </a:cubicBezTo>
                <a:lnTo>
                  <a:pt x="315486" y="3621"/>
                </a:lnTo>
                <a:cubicBezTo>
                  <a:pt x="295593" y="943"/>
                  <a:pt x="275572" y="51"/>
                  <a:pt x="256572" y="51"/>
                </a:cubicBezTo>
                <a:cubicBezTo>
                  <a:pt x="194979" y="-842"/>
                  <a:pt x="145119" y="9997"/>
                  <a:pt x="113366" y="38179"/>
                </a:cubicBezTo>
                <a:cubicBezTo>
                  <a:pt x="85311" y="63556"/>
                  <a:pt x="72559" y="99899"/>
                  <a:pt x="72559" y="151545"/>
                </a:cubicBezTo>
                <a:lnTo>
                  <a:pt x="72559" y="192352"/>
                </a:lnTo>
                <a:lnTo>
                  <a:pt x="0" y="192352"/>
                </a:lnTo>
                <a:lnTo>
                  <a:pt x="0" y="291945"/>
                </a:lnTo>
                <a:lnTo>
                  <a:pt x="72559" y="291945"/>
                </a:lnTo>
                <a:lnTo>
                  <a:pt x="72559" y="674635"/>
                </a:lnTo>
                <a:lnTo>
                  <a:pt x="214872" y="674635"/>
                </a:lnTo>
                <a:lnTo>
                  <a:pt x="214872" y="291945"/>
                </a:lnTo>
                <a:lnTo>
                  <a:pt x="378226" y="291945"/>
                </a:lnTo>
                <a:lnTo>
                  <a:pt x="378226" y="553235"/>
                </a:lnTo>
                <a:cubicBezTo>
                  <a:pt x="378226" y="651171"/>
                  <a:pt x="438926" y="680118"/>
                  <a:pt x="528701" y="680118"/>
                </a:cubicBezTo>
                <a:cubicBezTo>
                  <a:pt x="566829" y="680118"/>
                  <a:pt x="595776" y="675527"/>
                  <a:pt x="611206" y="672849"/>
                </a:cubicBezTo>
                <a:lnTo>
                  <a:pt x="611206" y="566752"/>
                </a:lnTo>
                <a:lnTo>
                  <a:pt x="603938" y="566752"/>
                </a:lnTo>
                <a:cubicBezTo>
                  <a:pt x="594884" y="567645"/>
                  <a:pt x="580346" y="568538"/>
                  <a:pt x="571292" y="568538"/>
                </a:cubicBezTo>
                <a:cubicBezTo>
                  <a:pt x="537754" y="568538"/>
                  <a:pt x="517861" y="558591"/>
                  <a:pt x="517861" y="522247"/>
                </a:cubicBezTo>
                <a:lnTo>
                  <a:pt x="517861" y="291818"/>
                </a:lnTo>
                <a:lnTo>
                  <a:pt x="619240" y="291818"/>
                </a:lnTo>
                <a:lnTo>
                  <a:pt x="737197" y="674507"/>
                </a:lnTo>
                <a:lnTo>
                  <a:pt x="869563" y="674507"/>
                </a:lnTo>
                <a:lnTo>
                  <a:pt x="922102" y="477743"/>
                </a:lnTo>
                <a:cubicBezTo>
                  <a:pt x="936639" y="422399"/>
                  <a:pt x="953854" y="329947"/>
                  <a:pt x="953854" y="329947"/>
                </a:cubicBezTo>
                <a:lnTo>
                  <a:pt x="955640" y="329947"/>
                </a:lnTo>
                <a:cubicBezTo>
                  <a:pt x="955640" y="329947"/>
                  <a:pt x="971069" y="423292"/>
                  <a:pt x="985607" y="477743"/>
                </a:cubicBezTo>
                <a:lnTo>
                  <a:pt x="1036360" y="674507"/>
                </a:lnTo>
                <a:lnTo>
                  <a:pt x="1170512" y="674507"/>
                </a:lnTo>
                <a:lnTo>
                  <a:pt x="1320093" y="192097"/>
                </a:lnTo>
                <a:lnTo>
                  <a:pt x="1179566" y="192097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6FD0E-1F1F-9396-8067-238C1F1D425F}"/>
              </a:ext>
            </a:extLst>
          </p:cNvPr>
          <p:cNvSpPr/>
          <p:nvPr/>
        </p:nvSpPr>
        <p:spPr>
          <a:xfrm>
            <a:off x="1626824" y="1748546"/>
            <a:ext cx="245321" cy="263770"/>
          </a:xfrm>
          <a:custGeom>
            <a:avLst/>
            <a:gdLst>
              <a:gd name="connsiteX0" fmla="*/ 314593 w 473101"/>
              <a:gd name="connsiteY0" fmla="*/ 322882 h 508679"/>
              <a:gd name="connsiteX1" fmla="*/ 209389 w 473101"/>
              <a:gd name="connsiteY1" fmla="*/ 415335 h 508679"/>
              <a:gd name="connsiteX2" fmla="*/ 138615 w 473101"/>
              <a:gd name="connsiteY2" fmla="*/ 358205 h 508679"/>
              <a:gd name="connsiteX3" fmla="*/ 231067 w 473101"/>
              <a:gd name="connsiteY3" fmla="*/ 287432 h 508679"/>
              <a:gd name="connsiteX4" fmla="*/ 314466 w 473101"/>
              <a:gd name="connsiteY4" fmla="*/ 260270 h 508679"/>
              <a:gd name="connsiteX5" fmla="*/ 314466 w 473101"/>
              <a:gd name="connsiteY5" fmla="*/ 322882 h 508679"/>
              <a:gd name="connsiteX6" fmla="*/ 473102 w 473101"/>
              <a:gd name="connsiteY6" fmla="*/ 496055 h 508679"/>
              <a:gd name="connsiteX7" fmla="*/ 449765 w 473101"/>
              <a:gd name="connsiteY7" fmla="*/ 420818 h 508679"/>
              <a:gd name="connsiteX8" fmla="*/ 449765 w 473101"/>
              <a:gd name="connsiteY8" fmla="*/ 173300 h 508679"/>
              <a:gd name="connsiteX9" fmla="*/ 376313 w 473101"/>
              <a:gd name="connsiteY9" fmla="*/ 29075 h 508679"/>
              <a:gd name="connsiteX10" fmla="*/ 237571 w 473101"/>
              <a:gd name="connsiteY10" fmla="*/ 0 h 508679"/>
              <a:gd name="connsiteX11" fmla="*/ 23591 w 473101"/>
              <a:gd name="connsiteY11" fmla="*/ 159528 h 508679"/>
              <a:gd name="connsiteX12" fmla="*/ 155065 w 473101"/>
              <a:gd name="connsiteY12" fmla="*/ 159528 h 508679"/>
              <a:gd name="connsiteX13" fmla="*/ 239356 w 473101"/>
              <a:gd name="connsiteY13" fmla="*/ 96023 h 508679"/>
              <a:gd name="connsiteX14" fmla="*/ 311023 w 473101"/>
              <a:gd name="connsiteY14" fmla="*/ 154045 h 508679"/>
              <a:gd name="connsiteX15" fmla="*/ 189496 w 473101"/>
              <a:gd name="connsiteY15" fmla="*/ 215765 h 508679"/>
              <a:gd name="connsiteX16" fmla="*/ 0 w 473101"/>
              <a:gd name="connsiteY16" fmla="*/ 362669 h 508679"/>
              <a:gd name="connsiteX17" fmla="*/ 165012 w 473101"/>
              <a:gd name="connsiteY17" fmla="*/ 508680 h 508679"/>
              <a:gd name="connsiteX18" fmla="*/ 312808 w 473101"/>
              <a:gd name="connsiteY18" fmla="*/ 437013 h 508679"/>
              <a:gd name="connsiteX19" fmla="*/ 329131 w 473101"/>
              <a:gd name="connsiteY19" fmla="*/ 495928 h 508679"/>
              <a:gd name="connsiteX20" fmla="*/ 473102 w 473101"/>
              <a:gd name="connsiteY20" fmla="*/ 495928 h 50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3101" h="508679">
                <a:moveTo>
                  <a:pt x="314593" y="322882"/>
                </a:moveTo>
                <a:cubicBezTo>
                  <a:pt x="314593" y="375421"/>
                  <a:pt x="272894" y="415335"/>
                  <a:pt x="209389" y="415335"/>
                </a:cubicBezTo>
                <a:cubicBezTo>
                  <a:pt x="170368" y="415335"/>
                  <a:pt x="138615" y="399905"/>
                  <a:pt x="138615" y="358205"/>
                </a:cubicBezTo>
                <a:cubicBezTo>
                  <a:pt x="138615" y="316506"/>
                  <a:pt x="168582" y="301076"/>
                  <a:pt x="231067" y="287432"/>
                </a:cubicBezTo>
                <a:cubicBezTo>
                  <a:pt x="262820" y="280163"/>
                  <a:pt x="293680" y="272894"/>
                  <a:pt x="314466" y="260270"/>
                </a:cubicBezTo>
                <a:lnTo>
                  <a:pt x="314466" y="322882"/>
                </a:lnTo>
                <a:close/>
                <a:moveTo>
                  <a:pt x="473102" y="496055"/>
                </a:moveTo>
                <a:cubicBezTo>
                  <a:pt x="459074" y="483558"/>
                  <a:pt x="449765" y="458947"/>
                  <a:pt x="449765" y="420818"/>
                </a:cubicBezTo>
                <a:lnTo>
                  <a:pt x="449765" y="173300"/>
                </a:lnTo>
                <a:cubicBezTo>
                  <a:pt x="449765" y="108010"/>
                  <a:pt x="426174" y="58149"/>
                  <a:pt x="376313" y="29075"/>
                </a:cubicBezTo>
                <a:cubicBezTo>
                  <a:pt x="342775" y="9181"/>
                  <a:pt x="299291" y="0"/>
                  <a:pt x="237571" y="0"/>
                </a:cubicBezTo>
                <a:cubicBezTo>
                  <a:pt x="94365" y="0"/>
                  <a:pt x="27162" y="77023"/>
                  <a:pt x="23591" y="159528"/>
                </a:cubicBezTo>
                <a:lnTo>
                  <a:pt x="155065" y="159528"/>
                </a:lnTo>
                <a:cubicBezTo>
                  <a:pt x="158636" y="121400"/>
                  <a:pt x="185033" y="96023"/>
                  <a:pt x="239356" y="96023"/>
                </a:cubicBezTo>
                <a:cubicBezTo>
                  <a:pt x="288324" y="96023"/>
                  <a:pt x="311023" y="119614"/>
                  <a:pt x="311023" y="154045"/>
                </a:cubicBezTo>
                <a:cubicBezTo>
                  <a:pt x="311023" y="190388"/>
                  <a:pt x="275700" y="203906"/>
                  <a:pt x="189496" y="215765"/>
                </a:cubicBezTo>
                <a:cubicBezTo>
                  <a:pt x="84291" y="228389"/>
                  <a:pt x="0" y="255679"/>
                  <a:pt x="0" y="362669"/>
                </a:cubicBezTo>
                <a:cubicBezTo>
                  <a:pt x="0" y="457799"/>
                  <a:pt x="69881" y="508680"/>
                  <a:pt x="165012" y="508680"/>
                </a:cubicBezTo>
                <a:cubicBezTo>
                  <a:pt x="239356" y="508680"/>
                  <a:pt x="281056" y="481518"/>
                  <a:pt x="312808" y="437013"/>
                </a:cubicBezTo>
                <a:cubicBezTo>
                  <a:pt x="315486" y="464175"/>
                  <a:pt x="321862" y="485088"/>
                  <a:pt x="329131" y="495928"/>
                </a:cubicBezTo>
                <a:lnTo>
                  <a:pt x="473102" y="495928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C729BC-1312-4D84-F245-730E2DEE76B2}"/>
              </a:ext>
            </a:extLst>
          </p:cNvPr>
          <p:cNvSpPr/>
          <p:nvPr/>
        </p:nvSpPr>
        <p:spPr>
          <a:xfrm>
            <a:off x="1890660" y="1751456"/>
            <a:ext cx="157508" cy="254380"/>
          </a:xfrm>
          <a:custGeom>
            <a:avLst/>
            <a:gdLst>
              <a:gd name="connsiteX0" fmla="*/ 303754 w 303753"/>
              <a:gd name="connsiteY0" fmla="*/ 127776 h 490571"/>
              <a:gd name="connsiteX1" fmla="*/ 303754 w 303753"/>
              <a:gd name="connsiteY1" fmla="*/ 3571 h 490571"/>
              <a:gd name="connsiteX2" fmla="*/ 273787 w 303753"/>
              <a:gd name="connsiteY2" fmla="*/ 0 h 490571"/>
              <a:gd name="connsiteX3" fmla="*/ 139635 w 303753"/>
              <a:gd name="connsiteY3" fmla="*/ 94238 h 490571"/>
              <a:gd name="connsiteX4" fmla="*/ 136957 w 303753"/>
              <a:gd name="connsiteY4" fmla="*/ 94238 h 490571"/>
              <a:gd name="connsiteX5" fmla="*/ 136957 w 303753"/>
              <a:gd name="connsiteY5" fmla="*/ 8161 h 490571"/>
              <a:gd name="connsiteX6" fmla="*/ 0 w 303753"/>
              <a:gd name="connsiteY6" fmla="*/ 8161 h 490571"/>
              <a:gd name="connsiteX7" fmla="*/ 0 w 303753"/>
              <a:gd name="connsiteY7" fmla="*/ 490572 h 490571"/>
              <a:gd name="connsiteX8" fmla="*/ 142313 w 303753"/>
              <a:gd name="connsiteY8" fmla="*/ 490572 h 490571"/>
              <a:gd name="connsiteX9" fmla="*/ 142313 w 303753"/>
              <a:gd name="connsiteY9" fmla="*/ 266646 h 490571"/>
              <a:gd name="connsiteX10" fmla="*/ 270216 w 303753"/>
              <a:gd name="connsiteY10" fmla="*/ 125225 h 490571"/>
              <a:gd name="connsiteX11" fmla="*/ 300183 w 303753"/>
              <a:gd name="connsiteY11" fmla="*/ 127903 h 490571"/>
              <a:gd name="connsiteX12" fmla="*/ 303754 w 303753"/>
              <a:gd name="connsiteY12" fmla="*/ 127903 h 49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753" h="490571">
                <a:moveTo>
                  <a:pt x="303754" y="127776"/>
                </a:moveTo>
                <a:lnTo>
                  <a:pt x="303754" y="3571"/>
                </a:lnTo>
                <a:cubicBezTo>
                  <a:pt x="297378" y="893"/>
                  <a:pt x="287431" y="0"/>
                  <a:pt x="273787" y="0"/>
                </a:cubicBezTo>
                <a:cubicBezTo>
                  <a:pt x="213980" y="0"/>
                  <a:pt x="170368" y="27162"/>
                  <a:pt x="139635" y="94238"/>
                </a:cubicBezTo>
                <a:lnTo>
                  <a:pt x="136957" y="94238"/>
                </a:lnTo>
                <a:lnTo>
                  <a:pt x="136957" y="8161"/>
                </a:lnTo>
                <a:lnTo>
                  <a:pt x="0" y="8161"/>
                </a:lnTo>
                <a:lnTo>
                  <a:pt x="0" y="490572"/>
                </a:lnTo>
                <a:lnTo>
                  <a:pt x="142313" y="490572"/>
                </a:lnTo>
                <a:lnTo>
                  <a:pt x="142313" y="266646"/>
                </a:lnTo>
                <a:cubicBezTo>
                  <a:pt x="142313" y="172280"/>
                  <a:pt x="193066" y="124333"/>
                  <a:pt x="270216" y="125225"/>
                </a:cubicBezTo>
                <a:cubicBezTo>
                  <a:pt x="280163" y="125225"/>
                  <a:pt x="290109" y="126118"/>
                  <a:pt x="300183" y="127903"/>
                </a:cubicBezTo>
                <a:lnTo>
                  <a:pt x="303754" y="127903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97EC9D-3EAF-339A-74C3-05C6C92B6BAF}"/>
              </a:ext>
            </a:extLst>
          </p:cNvPr>
          <p:cNvSpPr/>
          <p:nvPr/>
        </p:nvSpPr>
        <p:spPr>
          <a:xfrm>
            <a:off x="2045987" y="1748612"/>
            <a:ext cx="254855" cy="264696"/>
          </a:xfrm>
          <a:custGeom>
            <a:avLst/>
            <a:gdLst>
              <a:gd name="connsiteX0" fmla="*/ 247645 w 491487"/>
              <a:gd name="connsiteY0" fmla="*/ 100614 h 510464"/>
              <a:gd name="connsiteX1" fmla="*/ 346473 w 491487"/>
              <a:gd name="connsiteY1" fmla="*/ 208496 h 510464"/>
              <a:gd name="connsiteX2" fmla="*/ 140655 w 491487"/>
              <a:gd name="connsiteY2" fmla="*/ 208496 h 510464"/>
              <a:gd name="connsiteX3" fmla="*/ 247645 w 491487"/>
              <a:gd name="connsiteY3" fmla="*/ 100614 h 510464"/>
              <a:gd name="connsiteX4" fmla="*/ 256699 w 491487"/>
              <a:gd name="connsiteY4" fmla="*/ 407046 h 510464"/>
              <a:gd name="connsiteX5" fmla="*/ 139635 w 491487"/>
              <a:gd name="connsiteY5" fmla="*/ 291002 h 510464"/>
              <a:gd name="connsiteX6" fmla="*/ 491464 w 491487"/>
              <a:gd name="connsiteY6" fmla="*/ 291002 h 510464"/>
              <a:gd name="connsiteX7" fmla="*/ 413422 w 491487"/>
              <a:gd name="connsiteY7" fmla="*/ 61592 h 510464"/>
              <a:gd name="connsiteX8" fmla="*/ 247517 w 491487"/>
              <a:gd name="connsiteY8" fmla="*/ 0 h 510464"/>
              <a:gd name="connsiteX9" fmla="*/ 0 w 491487"/>
              <a:gd name="connsiteY9" fmla="*/ 255679 h 510464"/>
              <a:gd name="connsiteX10" fmla="*/ 254786 w 491487"/>
              <a:gd name="connsiteY10" fmla="*/ 510465 h 510464"/>
              <a:gd name="connsiteX11" fmla="*/ 482411 w 491487"/>
              <a:gd name="connsiteY11" fmla="*/ 359991 h 510464"/>
              <a:gd name="connsiteX12" fmla="*/ 344561 w 491487"/>
              <a:gd name="connsiteY12" fmla="*/ 359991 h 510464"/>
              <a:gd name="connsiteX13" fmla="*/ 256572 w 491487"/>
              <a:gd name="connsiteY13" fmla="*/ 407173 h 51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1487" h="510464">
                <a:moveTo>
                  <a:pt x="247645" y="100614"/>
                </a:moveTo>
                <a:cubicBezTo>
                  <a:pt x="303882" y="100614"/>
                  <a:pt x="341883" y="141420"/>
                  <a:pt x="346473" y="208496"/>
                </a:cubicBezTo>
                <a:lnTo>
                  <a:pt x="140655" y="208496"/>
                </a:lnTo>
                <a:cubicBezTo>
                  <a:pt x="149709" y="142313"/>
                  <a:pt x="182355" y="100614"/>
                  <a:pt x="247645" y="100614"/>
                </a:cubicBezTo>
                <a:moveTo>
                  <a:pt x="256699" y="407046"/>
                </a:moveTo>
                <a:cubicBezTo>
                  <a:pt x="187838" y="407046"/>
                  <a:pt x="148817" y="363561"/>
                  <a:pt x="139635" y="291002"/>
                </a:cubicBezTo>
                <a:lnTo>
                  <a:pt x="491464" y="291002"/>
                </a:lnTo>
                <a:cubicBezTo>
                  <a:pt x="492357" y="195744"/>
                  <a:pt x="467873" y="114258"/>
                  <a:pt x="413422" y="61592"/>
                </a:cubicBezTo>
                <a:cubicBezTo>
                  <a:pt x="370830" y="22571"/>
                  <a:pt x="316379" y="0"/>
                  <a:pt x="247517" y="0"/>
                </a:cubicBezTo>
                <a:cubicBezTo>
                  <a:pt x="100614" y="0"/>
                  <a:pt x="0" y="110688"/>
                  <a:pt x="0" y="255679"/>
                </a:cubicBezTo>
                <a:cubicBezTo>
                  <a:pt x="0" y="400670"/>
                  <a:pt x="97043" y="510465"/>
                  <a:pt x="254786" y="510465"/>
                </a:cubicBezTo>
                <a:cubicBezTo>
                  <a:pt x="378991" y="510465"/>
                  <a:pt x="457926" y="445174"/>
                  <a:pt x="482411" y="359991"/>
                </a:cubicBezTo>
                <a:lnTo>
                  <a:pt x="344561" y="359991"/>
                </a:lnTo>
                <a:cubicBezTo>
                  <a:pt x="329131" y="389958"/>
                  <a:pt x="301076" y="407173"/>
                  <a:pt x="256572" y="407173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8993CC-D7E4-12D5-5827-680DDF832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5748020"/>
            <a:ext cx="3600000" cy="252000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Partners presentation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5A88D3F-FE5F-0108-D85A-B5C8823FFF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1635" y="885953"/>
            <a:ext cx="5727600" cy="199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45692-BFE9-09C0-E6A0-829339DFF0E0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0041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_gradi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8C4F0A6-5E3F-AAD2-9C5B-31F32F1EE2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920"/>
          </a:xfrm>
          <a:prstGeom prst="rect">
            <a:avLst/>
          </a:prstGeom>
        </p:spPr>
      </p:pic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8817A38E-075D-E592-2646-ECEB8483143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0389" y="6341508"/>
            <a:ext cx="3787785" cy="156448"/>
          </a:xfrm>
        </p:spPr>
        <p:txBody>
          <a:bodyPr/>
          <a:lstStyle/>
          <a:p>
            <a:r>
              <a:rPr lang="en-US" dirty="0"/>
              <a:t>|    Presentation topic    |    October 22, 2022 </a:t>
            </a:r>
            <a:endParaRPr lang="en-AU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D3AFFD45-303C-2C62-0220-C401D4813A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1" name="Content Placeholder 89">
            <a:extLst>
              <a:ext uri="{FF2B5EF4-FFF2-40B4-BE49-F238E27FC236}">
                <a16:creationId xmlns:a16="http://schemas.microsoft.com/office/drawing/2014/main" id="{3E45365E-FCF4-ACCC-A523-DE8F177BDE2A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503434" y="3524036"/>
            <a:ext cx="2372400" cy="828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89">
            <a:extLst>
              <a:ext uri="{FF2B5EF4-FFF2-40B4-BE49-F238E27FC236}">
                <a16:creationId xmlns:a16="http://schemas.microsoft.com/office/drawing/2014/main" id="{A4EABAB8-502A-3B05-7742-8BEDC2C83A1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3279724" y="3524036"/>
            <a:ext cx="2372400" cy="828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89">
            <a:extLst>
              <a:ext uri="{FF2B5EF4-FFF2-40B4-BE49-F238E27FC236}">
                <a16:creationId xmlns:a16="http://schemas.microsoft.com/office/drawing/2014/main" id="{6E9B48D5-3179-D287-79C8-6F2472A84B10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6056014" y="3524036"/>
            <a:ext cx="2372400" cy="828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89">
            <a:extLst>
              <a:ext uri="{FF2B5EF4-FFF2-40B4-BE49-F238E27FC236}">
                <a16:creationId xmlns:a16="http://schemas.microsoft.com/office/drawing/2014/main" id="{7A57A5F5-2313-E7CB-C785-2E67E72165EB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8832304" y="3524036"/>
            <a:ext cx="2372400" cy="828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C479B40-AE4A-507C-A6F1-2271D9A204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46" name="Title 5">
            <a:extLst>
              <a:ext uri="{FF2B5EF4-FFF2-40B4-BE49-F238E27FC236}">
                <a16:creationId xmlns:a16="http://schemas.microsoft.com/office/drawing/2014/main" id="{90FCAF2D-B2D1-8E39-FEDA-DA708FBB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C5477266-087C-CB1D-48B2-B0F67343B138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503434" y="3745446"/>
            <a:ext cx="2362669" cy="233966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0D6CFEC7-B960-7B5D-2995-6966C77B96C5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3278661" y="3745446"/>
            <a:ext cx="2362669" cy="233966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E767BFFC-7350-94A3-1B52-2685ACC6342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056014" y="3745446"/>
            <a:ext cx="2362669" cy="233966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2188DAA0-D78A-BA0E-C4F9-9ECB4D99635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827981" y="3745446"/>
            <a:ext cx="2362669" cy="233966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C192E80E-44F4-6433-CA6D-3B2F6BE836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12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_gradient_imag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0CCE5DFE-B94F-42AA-56E4-AC738566262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38818"/>
            <a:ext cx="6095999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E9B8B-4B79-417B-EA61-4C4FC627A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093951-DA61-7826-94E2-EB4EB285C36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152C22F-FEF9-5377-20C8-F3F81418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3295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D2091B15-1F7F-AE1F-739B-E2D5C9B79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8253" y="810409"/>
            <a:ext cx="4651989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672D018-02DD-7413-9FD4-57A6346FD87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8253" y="2225739"/>
            <a:ext cx="4651989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E4194C34-5213-D259-DD98-1D4E623B83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88253" y="3670819"/>
            <a:ext cx="4651989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9F4BCE73-4CFB-CD36-C1F3-F3729093698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88253" y="5056404"/>
            <a:ext cx="4651989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E215BC2-C97C-E557-1CF7-1D43AD8D415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566254" y="81040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4B4918F-32DE-2851-A0B8-FC1DE7AB60A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566254" y="222573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2BBFEC6-FC8D-A43A-65B4-15FA190B467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566254" y="367081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B1E3C29-C4D8-9381-9BD0-579D96927F0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566254" y="5056404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3721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 points_gradi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AED8AB6C-50CB-4011-E173-A18E3D198D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27B2FE85-B23D-4FCF-1DF9-6F0DA6D0311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2196628-40B1-C741-BEAB-D1EF8DCF636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3787785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205B40F4-45D0-7443-8322-D06A298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2860489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0FDF060-A1E1-9E4A-8CD3-D13C22D6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2097088"/>
            <a:ext cx="2851603" cy="39608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A2DD6D3-0DD0-96B2-30E8-B955E5AFD0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09388" y="628049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8DF2ECC-3A90-9A18-A2E8-A6063F2FAD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09388" y="1673618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49B0152-3939-E8E7-DD35-963C0FD1F7C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809388" y="2719187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FD8CF15-B11E-9A4A-B73A-53704257FC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809388" y="3764756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8E59874-D487-84B2-792D-6F7FD81D85F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87389" y="62804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6389DB5-439E-A5B3-F90E-37371B1AE4B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287389" y="167361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89BD7CA-A635-5E0B-D8D1-2FA87B52F1D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287389" y="2719187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EC6FAD8F-77EE-6EB6-DB3D-C72E4086A4EE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287389" y="3764756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E11BF719-7F71-37E9-B2B5-AA1415A6591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809388" y="4810323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C0E62BF-EA76-4833-AA8D-E900A155166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287389" y="4810323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6978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 point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E61FC17-476D-8A97-BD44-FB163DDA486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" y="138818"/>
            <a:ext cx="4263887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E903389-B610-9E15-94B5-F572D94A8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DFFE9B2-E508-929C-9D48-1D94360F7A0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FAA34CCE-D07C-484E-9CCC-FAA1A6ED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3295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D56C4C8-4E91-D04F-857F-B3E3E0E8C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2097088"/>
            <a:ext cx="3492412" cy="39608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4E3B4DE-340D-6797-EF95-8A58829439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338521" y="628049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9BD006F6-FF8D-534A-F789-CEB89C78FAE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338521" y="1673618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5943B8F-8C68-10D4-5639-0942D24449E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38521" y="2719187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6EB83FD-70A7-8A05-931F-1D0A36C9B3D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38521" y="3764756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749FCD2-C080-00AF-444B-14C0B06B75B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16521" y="62804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895B4B7C-A627-5A5A-B6E1-887B5D03357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16521" y="167361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A58FAFF-0FC4-E7D4-2A61-8CA78535501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16521" y="2719187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C383DEE-3A24-D413-733E-9B9627DE113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816521" y="3764756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679FD80-4A90-7C91-FC75-E7564CD267C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338521" y="4810323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7E817539-636C-D15E-0C5A-6A186EA99ED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816521" y="4810323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7246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5938A-33C6-7573-7DE2-9AD78CE01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6089" y="6341508"/>
            <a:ext cx="3787785" cy="156448"/>
          </a:xfrm>
        </p:spPr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6AEF0995-26CE-99A3-3325-282CAD2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9771C-DEED-99F5-8E58-D85E4D981C4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09315C77-4BB6-CB8C-2587-360FCE32FD9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80032" y="1819564"/>
            <a:ext cx="2483695" cy="24836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98A8637-3D24-8B04-366A-8AC09C4E93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6" y="4508339"/>
            <a:ext cx="3312000" cy="1368589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3404AA1-14D4-153D-064C-A690A7F750E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40001" y="4508339"/>
            <a:ext cx="3312000" cy="1368589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104AF05-D3DB-286B-2B45-DCA5997658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00575" y="4508339"/>
            <a:ext cx="3312000" cy="1368589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98BEDE-AE8A-0BD6-4399-2CE9DBE22076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386732" y="1819564"/>
            <a:ext cx="2483695" cy="24836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A58E8AB-B141-19F3-A6FD-3A1D555C7E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244906" y="1819564"/>
            <a:ext cx="2483695" cy="24836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098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390" userDrawn="1">
          <p15:clr>
            <a:srgbClr val="FBAE40"/>
          </p15:clr>
        </p15:guide>
        <p15:guide id="8" pos="2797" userDrawn="1">
          <p15:clr>
            <a:srgbClr val="FBAE40"/>
          </p15:clr>
        </p15:guide>
        <p15:guide id="9" pos="5292" userDrawn="1">
          <p15:clr>
            <a:srgbClr val="FBAE40"/>
          </p15:clr>
        </p15:guide>
        <p15:guide id="10" pos="4883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5938A-33C6-7573-7DE2-9AD78CE01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6089" y="6341508"/>
            <a:ext cx="3787785" cy="156448"/>
          </a:xfrm>
        </p:spPr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6AEF0995-26CE-99A3-3325-282CAD2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9771C-DEED-99F5-8E58-D85E4D981C4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09315C77-4BB6-CB8C-2587-360FCE32FD9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32696" y="1666684"/>
            <a:ext cx="1910207" cy="19102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98A8637-3D24-8B04-366A-8AC09C4E93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5" y="3855720"/>
            <a:ext cx="2592000" cy="202120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3404AA1-14D4-153D-064C-A690A7F750E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59809" y="3855720"/>
            <a:ext cx="2592000" cy="202120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67724A6F-3557-AD3B-E97B-29A0D0FBAF9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0104" y="3855720"/>
            <a:ext cx="2592000" cy="202120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104AF05-D3DB-286B-2B45-DCA5997658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20455" y="3855720"/>
            <a:ext cx="2592000" cy="202120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98BEDE-AE8A-0BD6-4399-2CE9DBE22076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69970" y="1666684"/>
            <a:ext cx="1910207" cy="19102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515D4947-A731-EF0C-D51A-939B3097B9E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107244" y="1666684"/>
            <a:ext cx="1910207" cy="19102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A58E8AB-B141-19F3-A6FD-3A1D555C7E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944517" y="1666684"/>
            <a:ext cx="1910207" cy="19102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017737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38" userDrawn="1">
          <p15:clr>
            <a:srgbClr val="FBAE40"/>
          </p15:clr>
        </p15:guide>
        <p15:guide id="8" pos="2117" userDrawn="1">
          <p15:clr>
            <a:srgbClr val="FBAE40"/>
          </p15:clr>
        </p15:guide>
        <p15:guide id="9" pos="3752" userDrawn="1">
          <p15:clr>
            <a:srgbClr val="FBAE40"/>
          </p15:clr>
        </p15:guide>
        <p15:guide id="10" pos="3936" userDrawn="1">
          <p15:clr>
            <a:srgbClr val="FBAE40"/>
          </p15:clr>
        </p15:guide>
        <p15:guide id="11" pos="5571" userDrawn="1">
          <p15:clr>
            <a:srgbClr val="FBAE40"/>
          </p15:clr>
        </p15:guide>
        <p15:guide id="12" pos="574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 colour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38BFAA-B20C-8D78-163E-1695453E5D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9148"/>
            <a:ext cx="12192000" cy="2713382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5938A-33C6-7573-7DE2-9AD78CE01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6AEF0995-26CE-99A3-3325-282CAD2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7BC2F-9BDE-EF28-6583-07B9003B15A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23EE0F5-ED38-6609-AEFD-969B1A755EC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7EE042B-3C24-D878-F301-3F28CEBCA9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59809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05D9B4D-51D2-67B8-E1D6-8E6096CE0F4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104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3B0E7A9-FBB2-6B8A-0E51-63FA12715E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120455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663C430-52A9-4EC5-1F3A-E0E66AC54E5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82576E-BFE9-63A0-BFC6-4E2CCEB7C53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59809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F520135-EA5F-5E5F-A9E4-34215A15A71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40104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28E2292-926F-FD08-8C2B-F7A967D0CB9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2045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42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35" userDrawn="1">
          <p15:clr>
            <a:srgbClr val="FBAE40"/>
          </p15:clr>
        </p15:guide>
        <p15:guide id="8" pos="2116" userDrawn="1">
          <p15:clr>
            <a:srgbClr val="FBAE40"/>
          </p15:clr>
        </p15:guide>
        <p15:guide id="9" pos="3752" userDrawn="1">
          <p15:clr>
            <a:srgbClr val="FBAE40"/>
          </p15:clr>
        </p15:guide>
        <p15:guide id="10" pos="3936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45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 colour_light image_blue transpar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71C67053-1209-AD41-8F0B-84A4280B00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9148"/>
            <a:ext cx="12192000" cy="2713382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6" name="Footer Placeholder 2">
            <a:extLst>
              <a:ext uri="{FF2B5EF4-FFF2-40B4-BE49-F238E27FC236}">
                <a16:creationId xmlns:a16="http://schemas.microsoft.com/office/drawing/2014/main" id="{D0D40F0D-C1A1-0346-9D07-2B5BC6196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37" name="Title 32">
            <a:extLst>
              <a:ext uri="{FF2B5EF4-FFF2-40B4-BE49-F238E27FC236}">
                <a16:creationId xmlns:a16="http://schemas.microsoft.com/office/drawing/2014/main" id="{19BC0D73-5D77-774F-AEE8-6929F6C0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2300B949-A04D-2B47-822E-B336DED0F2F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25C90E86-CCB5-5740-A404-B8C44B24C48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D247DE65-72C3-3E40-BB49-FFDB01073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59809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048B0C3-D435-CF4B-9272-35E678E0A31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104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5D66A77-DA6C-F145-BF1D-5B1BB7952C7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120455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A97037DD-BC3E-F3E4-2222-23ADCCCBA22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0859B6C4-95E0-4B03-A2CE-81206E92ACB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59809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EB1B275-8BE2-4F07-57CB-8C783825DDA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40104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AD4811-3652-7613-E682-1ED0957BA77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2045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913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35" userDrawn="1">
          <p15:clr>
            <a:srgbClr val="FBAE40"/>
          </p15:clr>
        </p15:guide>
        <p15:guide id="8" pos="2116" userDrawn="1">
          <p15:clr>
            <a:srgbClr val="FBAE40"/>
          </p15:clr>
        </p15:guide>
        <p15:guide id="9" pos="3752" userDrawn="1">
          <p15:clr>
            <a:srgbClr val="FBAE40"/>
          </p15:clr>
        </p15:guide>
        <p15:guide id="10" pos="3936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45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 colour_light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8658794-F8B8-AD82-1B03-DE310AD50C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B2E24D8-414B-A734-0BE4-D1FCA9281E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DF9007-54E8-3C2F-7D8D-BF0745BBF26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6158"/>
            <a:ext cx="3290484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B68450B-A2D8-1410-DC84-A994413989B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81497" y="4116158"/>
            <a:ext cx="3290484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273DA92-4D83-9C03-15CD-2BFEB34F3B9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26838" y="4116158"/>
            <a:ext cx="3290484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14811265-DF9D-7C26-1FDA-F4768A9C91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9148"/>
            <a:ext cx="12192000" cy="2713382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6D732B95-F79C-7F91-3A50-7F5BEB4D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A98C2F7E-B0E9-AF2B-0BCB-54B752C0EBF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E8467C0C-8107-6C63-CDCB-D40338DE2A9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81497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2096AB77-438F-96E8-A694-903344C9A4D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26838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351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389" userDrawn="1">
          <p15:clr>
            <a:srgbClr val="FBAE40"/>
          </p15:clr>
        </p15:guide>
        <p15:guide id="6" pos="2816" userDrawn="1">
          <p15:clr>
            <a:srgbClr val="FBAE40"/>
          </p15:clr>
        </p15:guide>
        <p15:guide id="7" pos="4872" userDrawn="1">
          <p15:clr>
            <a:srgbClr val="FBAE40"/>
          </p15:clr>
        </p15:guide>
        <p15:guide id="8" pos="5292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887CF3-06D4-2741-A7EC-1328106CFFC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3743326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425" y="608012"/>
            <a:ext cx="6661150" cy="23832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B10E0B-FC0A-9FFD-D8C6-0FC4F60355BF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5051425" y="3509564"/>
            <a:ext cx="6661150" cy="23832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81D3B9A-8E08-61AD-7085-E0E5C712E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493C8CD-E8EA-3A6A-7D6A-15401D8212A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DCE8C4A1-FF5D-0861-37E0-7946A9C902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25" y="1668864"/>
            <a:ext cx="2448243" cy="386723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229174-CAA9-2640-8BC2-5DBCD2D35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6" y="626164"/>
            <a:ext cx="2448243" cy="7987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Main Title Goes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636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8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EAC886F-EC3D-B0EF-F10E-45895CBFC70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643376"/>
            <a:ext cx="10842844" cy="645610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1667"/>
            <a:ext cx="3600000" cy="252000"/>
          </a:xfrm>
        </p:spPr>
        <p:txBody>
          <a:bodyPr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4FAE92-E772-7A1F-2C56-1DE10449B4D7}"/>
              </a:ext>
            </a:extLst>
          </p:cNvPr>
          <p:cNvSpPr/>
          <p:nvPr/>
        </p:nvSpPr>
        <p:spPr>
          <a:xfrm>
            <a:off x="0" y="0"/>
            <a:ext cx="12192000" cy="19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97358-839B-D5D6-EB0F-627FBD488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3438016"/>
            <a:ext cx="11268000" cy="108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A15EDA-4756-C16A-4B18-DED8C97F5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5522848"/>
            <a:ext cx="11268000" cy="108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4E4B23-6332-3A02-73C0-39F17AA4B5FF}"/>
              </a:ext>
            </a:extLst>
          </p:cNvPr>
          <p:cNvSpPr/>
          <p:nvPr/>
        </p:nvSpPr>
        <p:spPr>
          <a:xfrm>
            <a:off x="464621" y="1748678"/>
            <a:ext cx="232692" cy="265159"/>
          </a:xfrm>
          <a:custGeom>
            <a:avLst/>
            <a:gdLst>
              <a:gd name="connsiteX0" fmla="*/ 264860 w 448745"/>
              <a:gd name="connsiteY0" fmla="*/ 193066 h 511357"/>
              <a:gd name="connsiteX1" fmla="*/ 146011 w 448745"/>
              <a:gd name="connsiteY1" fmla="*/ 139635 h 511357"/>
              <a:gd name="connsiteX2" fmla="*/ 217678 w 448745"/>
              <a:gd name="connsiteY2" fmla="*/ 90667 h 511357"/>
              <a:gd name="connsiteX3" fmla="*/ 299291 w 448745"/>
              <a:gd name="connsiteY3" fmla="*/ 142313 h 511357"/>
              <a:gd name="connsiteX4" fmla="*/ 431657 w 448745"/>
              <a:gd name="connsiteY4" fmla="*/ 142313 h 511357"/>
              <a:gd name="connsiteX5" fmla="*/ 217678 w 448745"/>
              <a:gd name="connsiteY5" fmla="*/ 0 h 511357"/>
              <a:gd name="connsiteX6" fmla="*/ 14537 w 448745"/>
              <a:gd name="connsiteY6" fmla="*/ 150474 h 511357"/>
              <a:gd name="connsiteX7" fmla="*/ 187710 w 448745"/>
              <a:gd name="connsiteY7" fmla="*/ 300949 h 511357"/>
              <a:gd name="connsiteX8" fmla="*/ 311915 w 448745"/>
              <a:gd name="connsiteY8" fmla="*/ 362669 h 511357"/>
              <a:gd name="connsiteX9" fmla="*/ 232088 w 448745"/>
              <a:gd name="connsiteY9" fmla="*/ 418013 h 511357"/>
              <a:gd name="connsiteX10" fmla="*/ 134152 w 448745"/>
              <a:gd name="connsiteY10" fmla="*/ 347239 h 511357"/>
              <a:gd name="connsiteX11" fmla="*/ 0 w 448745"/>
              <a:gd name="connsiteY11" fmla="*/ 347239 h 511357"/>
              <a:gd name="connsiteX12" fmla="*/ 231195 w 448745"/>
              <a:gd name="connsiteY12" fmla="*/ 511358 h 511357"/>
              <a:gd name="connsiteX13" fmla="*/ 448745 w 448745"/>
              <a:gd name="connsiteY13" fmla="*/ 352722 h 511357"/>
              <a:gd name="connsiteX14" fmla="*/ 264733 w 448745"/>
              <a:gd name="connsiteY14" fmla="*/ 193066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8745" h="511357">
                <a:moveTo>
                  <a:pt x="264860" y="193066"/>
                </a:moveTo>
                <a:cubicBezTo>
                  <a:pt x="198677" y="181334"/>
                  <a:pt x="146011" y="175851"/>
                  <a:pt x="146011" y="139635"/>
                </a:cubicBezTo>
                <a:cubicBezTo>
                  <a:pt x="146011" y="108775"/>
                  <a:pt x="174193" y="90667"/>
                  <a:pt x="217678" y="90667"/>
                </a:cubicBezTo>
                <a:cubicBezTo>
                  <a:pt x="261162" y="90667"/>
                  <a:pt x="290237" y="107882"/>
                  <a:pt x="299291" y="142313"/>
                </a:cubicBezTo>
                <a:lnTo>
                  <a:pt x="431657" y="142313"/>
                </a:lnTo>
                <a:cubicBezTo>
                  <a:pt x="418905" y="58022"/>
                  <a:pt x="351829" y="0"/>
                  <a:pt x="217678" y="0"/>
                </a:cubicBezTo>
                <a:cubicBezTo>
                  <a:pt x="104312" y="0"/>
                  <a:pt x="14537" y="51646"/>
                  <a:pt x="14537" y="150474"/>
                </a:cubicBezTo>
                <a:cubicBezTo>
                  <a:pt x="14537" y="262947"/>
                  <a:pt x="101634" y="284626"/>
                  <a:pt x="187710" y="300949"/>
                </a:cubicBezTo>
                <a:cubicBezTo>
                  <a:pt x="254786" y="313701"/>
                  <a:pt x="311915" y="319057"/>
                  <a:pt x="311915" y="362669"/>
                </a:cubicBezTo>
                <a:cubicBezTo>
                  <a:pt x="311915" y="397099"/>
                  <a:pt x="282841" y="418013"/>
                  <a:pt x="232088" y="418013"/>
                </a:cubicBezTo>
                <a:cubicBezTo>
                  <a:pt x="176744" y="418013"/>
                  <a:pt x="142313" y="392636"/>
                  <a:pt x="134152" y="347239"/>
                </a:cubicBezTo>
                <a:lnTo>
                  <a:pt x="0" y="347239"/>
                </a:lnTo>
                <a:cubicBezTo>
                  <a:pt x="7269" y="444282"/>
                  <a:pt x="91560" y="511358"/>
                  <a:pt x="231195" y="511358"/>
                </a:cubicBezTo>
                <a:cubicBezTo>
                  <a:pt x="356293" y="511358"/>
                  <a:pt x="448745" y="456906"/>
                  <a:pt x="448745" y="352722"/>
                </a:cubicBezTo>
                <a:cubicBezTo>
                  <a:pt x="448745" y="231195"/>
                  <a:pt x="350809" y="208496"/>
                  <a:pt x="264733" y="193066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706CA0-469D-523F-DDEB-E53B7818274F}"/>
              </a:ext>
            </a:extLst>
          </p:cNvPr>
          <p:cNvSpPr/>
          <p:nvPr/>
        </p:nvSpPr>
        <p:spPr>
          <a:xfrm>
            <a:off x="703529" y="1748612"/>
            <a:ext cx="264233" cy="265159"/>
          </a:xfrm>
          <a:custGeom>
            <a:avLst/>
            <a:gdLst>
              <a:gd name="connsiteX0" fmla="*/ 254786 w 509572"/>
              <a:gd name="connsiteY0" fmla="*/ 408066 h 511357"/>
              <a:gd name="connsiteX1" fmla="*/ 144226 w 509572"/>
              <a:gd name="connsiteY1" fmla="*/ 255679 h 511357"/>
              <a:gd name="connsiteX2" fmla="*/ 254786 w 509572"/>
              <a:gd name="connsiteY2" fmla="*/ 101506 h 511357"/>
              <a:gd name="connsiteX3" fmla="*/ 365347 w 509572"/>
              <a:gd name="connsiteY3" fmla="*/ 255679 h 511357"/>
              <a:gd name="connsiteX4" fmla="*/ 254786 w 509572"/>
              <a:gd name="connsiteY4" fmla="*/ 408066 h 511357"/>
              <a:gd name="connsiteX5" fmla="*/ 255679 w 509572"/>
              <a:gd name="connsiteY5" fmla="*/ 0 h 511357"/>
              <a:gd name="connsiteX6" fmla="*/ 0 w 509572"/>
              <a:gd name="connsiteY6" fmla="*/ 255679 h 511357"/>
              <a:gd name="connsiteX7" fmla="*/ 255679 w 509572"/>
              <a:gd name="connsiteY7" fmla="*/ 511357 h 511357"/>
              <a:gd name="connsiteX8" fmla="*/ 509572 w 509572"/>
              <a:gd name="connsiteY8" fmla="*/ 255679 h 511357"/>
              <a:gd name="connsiteX9" fmla="*/ 255679 w 509572"/>
              <a:gd name="connsiteY9" fmla="*/ 0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72" h="511357">
                <a:moveTo>
                  <a:pt x="254786" y="408066"/>
                </a:moveTo>
                <a:cubicBezTo>
                  <a:pt x="182227" y="408066"/>
                  <a:pt x="144226" y="346346"/>
                  <a:pt x="144226" y="255679"/>
                </a:cubicBezTo>
                <a:cubicBezTo>
                  <a:pt x="144226" y="165011"/>
                  <a:pt x="182227" y="101506"/>
                  <a:pt x="254786" y="101506"/>
                </a:cubicBezTo>
                <a:cubicBezTo>
                  <a:pt x="327345" y="101506"/>
                  <a:pt x="365347" y="163992"/>
                  <a:pt x="365347" y="255679"/>
                </a:cubicBezTo>
                <a:cubicBezTo>
                  <a:pt x="365347" y="347366"/>
                  <a:pt x="325433" y="408066"/>
                  <a:pt x="254786" y="408066"/>
                </a:cubicBezTo>
                <a:moveTo>
                  <a:pt x="255679" y="0"/>
                </a:moveTo>
                <a:cubicBezTo>
                  <a:pt x="101506" y="0"/>
                  <a:pt x="0" y="110560"/>
                  <a:pt x="0" y="255679"/>
                </a:cubicBezTo>
                <a:cubicBezTo>
                  <a:pt x="0" y="400797"/>
                  <a:pt x="101506" y="511357"/>
                  <a:pt x="255679" y="511357"/>
                </a:cubicBezTo>
                <a:cubicBezTo>
                  <a:pt x="409851" y="511357"/>
                  <a:pt x="509572" y="399905"/>
                  <a:pt x="509572" y="255679"/>
                </a:cubicBezTo>
                <a:cubicBezTo>
                  <a:pt x="509572" y="111453"/>
                  <a:pt x="408959" y="0"/>
                  <a:pt x="255679" y="0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2CA9A7-38B2-EA69-968E-F54C227344FF}"/>
              </a:ext>
            </a:extLst>
          </p:cNvPr>
          <p:cNvSpPr/>
          <p:nvPr/>
        </p:nvSpPr>
        <p:spPr>
          <a:xfrm>
            <a:off x="958769" y="1655945"/>
            <a:ext cx="684520" cy="352667"/>
          </a:xfrm>
          <a:custGeom>
            <a:avLst/>
            <a:gdLst>
              <a:gd name="connsiteX0" fmla="*/ 1179693 w 1320093"/>
              <a:gd name="connsiteY0" fmla="*/ 192352 h 680117"/>
              <a:gd name="connsiteX1" fmla="*/ 1128047 w 1320093"/>
              <a:gd name="connsiteY1" fmla="*/ 380062 h 680117"/>
              <a:gd name="connsiteX2" fmla="*/ 1098973 w 1320093"/>
              <a:gd name="connsiteY2" fmla="*/ 530536 h 680117"/>
              <a:gd name="connsiteX3" fmla="*/ 1097188 w 1320093"/>
              <a:gd name="connsiteY3" fmla="*/ 530536 h 680117"/>
              <a:gd name="connsiteX4" fmla="*/ 1065435 w 1320093"/>
              <a:gd name="connsiteY4" fmla="*/ 378149 h 680117"/>
              <a:gd name="connsiteX5" fmla="*/ 1014682 w 1320093"/>
              <a:gd name="connsiteY5" fmla="*/ 192224 h 680117"/>
              <a:gd name="connsiteX6" fmla="*/ 894047 w 1320093"/>
              <a:gd name="connsiteY6" fmla="*/ 192224 h 680117"/>
              <a:gd name="connsiteX7" fmla="*/ 845079 w 1320093"/>
              <a:gd name="connsiteY7" fmla="*/ 378149 h 680117"/>
              <a:gd name="connsiteX8" fmla="*/ 814219 w 1320093"/>
              <a:gd name="connsiteY8" fmla="*/ 529644 h 680117"/>
              <a:gd name="connsiteX9" fmla="*/ 812434 w 1320093"/>
              <a:gd name="connsiteY9" fmla="*/ 529644 h 680117"/>
              <a:gd name="connsiteX10" fmla="*/ 784379 w 1320093"/>
              <a:gd name="connsiteY10" fmla="*/ 380062 h 680117"/>
              <a:gd name="connsiteX11" fmla="*/ 733626 w 1320093"/>
              <a:gd name="connsiteY11" fmla="*/ 192352 h 680117"/>
              <a:gd name="connsiteX12" fmla="*/ 517861 w 1320093"/>
              <a:gd name="connsiteY12" fmla="*/ 192352 h 680117"/>
              <a:gd name="connsiteX13" fmla="*/ 517861 w 1320093"/>
              <a:gd name="connsiteY13" fmla="*/ 38179 h 680117"/>
              <a:gd name="connsiteX14" fmla="*/ 378226 w 1320093"/>
              <a:gd name="connsiteY14" fmla="*/ 38179 h 680117"/>
              <a:gd name="connsiteX15" fmla="*/ 378226 w 1320093"/>
              <a:gd name="connsiteY15" fmla="*/ 192352 h 680117"/>
              <a:gd name="connsiteX16" fmla="*/ 214872 w 1320093"/>
              <a:gd name="connsiteY16" fmla="*/ 192352 h 680117"/>
              <a:gd name="connsiteX17" fmla="*/ 214872 w 1320093"/>
              <a:gd name="connsiteY17" fmla="*/ 161492 h 680117"/>
              <a:gd name="connsiteX18" fmla="*/ 315486 w 1320093"/>
              <a:gd name="connsiteY18" fmla="*/ 105255 h 680117"/>
              <a:gd name="connsiteX19" fmla="*/ 315486 w 1320093"/>
              <a:gd name="connsiteY19" fmla="*/ 3621 h 680117"/>
              <a:gd name="connsiteX20" fmla="*/ 256572 w 1320093"/>
              <a:gd name="connsiteY20" fmla="*/ 51 h 680117"/>
              <a:gd name="connsiteX21" fmla="*/ 113366 w 1320093"/>
              <a:gd name="connsiteY21" fmla="*/ 38179 h 680117"/>
              <a:gd name="connsiteX22" fmla="*/ 72559 w 1320093"/>
              <a:gd name="connsiteY22" fmla="*/ 151545 h 680117"/>
              <a:gd name="connsiteX23" fmla="*/ 72559 w 1320093"/>
              <a:gd name="connsiteY23" fmla="*/ 192352 h 680117"/>
              <a:gd name="connsiteX24" fmla="*/ 0 w 1320093"/>
              <a:gd name="connsiteY24" fmla="*/ 192352 h 680117"/>
              <a:gd name="connsiteX25" fmla="*/ 0 w 1320093"/>
              <a:gd name="connsiteY25" fmla="*/ 291945 h 680117"/>
              <a:gd name="connsiteX26" fmla="*/ 72559 w 1320093"/>
              <a:gd name="connsiteY26" fmla="*/ 291945 h 680117"/>
              <a:gd name="connsiteX27" fmla="*/ 72559 w 1320093"/>
              <a:gd name="connsiteY27" fmla="*/ 674635 h 680117"/>
              <a:gd name="connsiteX28" fmla="*/ 214872 w 1320093"/>
              <a:gd name="connsiteY28" fmla="*/ 674635 h 680117"/>
              <a:gd name="connsiteX29" fmla="*/ 214872 w 1320093"/>
              <a:gd name="connsiteY29" fmla="*/ 291945 h 680117"/>
              <a:gd name="connsiteX30" fmla="*/ 378226 w 1320093"/>
              <a:gd name="connsiteY30" fmla="*/ 291945 h 680117"/>
              <a:gd name="connsiteX31" fmla="*/ 378226 w 1320093"/>
              <a:gd name="connsiteY31" fmla="*/ 553235 h 680117"/>
              <a:gd name="connsiteX32" fmla="*/ 528701 w 1320093"/>
              <a:gd name="connsiteY32" fmla="*/ 680118 h 680117"/>
              <a:gd name="connsiteX33" fmla="*/ 611206 w 1320093"/>
              <a:gd name="connsiteY33" fmla="*/ 672849 h 680117"/>
              <a:gd name="connsiteX34" fmla="*/ 611206 w 1320093"/>
              <a:gd name="connsiteY34" fmla="*/ 566752 h 680117"/>
              <a:gd name="connsiteX35" fmla="*/ 603938 w 1320093"/>
              <a:gd name="connsiteY35" fmla="*/ 566752 h 680117"/>
              <a:gd name="connsiteX36" fmla="*/ 571292 w 1320093"/>
              <a:gd name="connsiteY36" fmla="*/ 568538 h 680117"/>
              <a:gd name="connsiteX37" fmla="*/ 517861 w 1320093"/>
              <a:gd name="connsiteY37" fmla="*/ 522247 h 680117"/>
              <a:gd name="connsiteX38" fmla="*/ 517861 w 1320093"/>
              <a:gd name="connsiteY38" fmla="*/ 291818 h 680117"/>
              <a:gd name="connsiteX39" fmla="*/ 619240 w 1320093"/>
              <a:gd name="connsiteY39" fmla="*/ 291818 h 680117"/>
              <a:gd name="connsiteX40" fmla="*/ 737197 w 1320093"/>
              <a:gd name="connsiteY40" fmla="*/ 674507 h 680117"/>
              <a:gd name="connsiteX41" fmla="*/ 869563 w 1320093"/>
              <a:gd name="connsiteY41" fmla="*/ 674507 h 680117"/>
              <a:gd name="connsiteX42" fmla="*/ 922102 w 1320093"/>
              <a:gd name="connsiteY42" fmla="*/ 477743 h 680117"/>
              <a:gd name="connsiteX43" fmla="*/ 953854 w 1320093"/>
              <a:gd name="connsiteY43" fmla="*/ 329947 h 680117"/>
              <a:gd name="connsiteX44" fmla="*/ 955640 w 1320093"/>
              <a:gd name="connsiteY44" fmla="*/ 329947 h 680117"/>
              <a:gd name="connsiteX45" fmla="*/ 985607 w 1320093"/>
              <a:gd name="connsiteY45" fmla="*/ 477743 h 680117"/>
              <a:gd name="connsiteX46" fmla="*/ 1036360 w 1320093"/>
              <a:gd name="connsiteY46" fmla="*/ 674507 h 680117"/>
              <a:gd name="connsiteX47" fmla="*/ 1170512 w 1320093"/>
              <a:gd name="connsiteY47" fmla="*/ 674507 h 680117"/>
              <a:gd name="connsiteX48" fmla="*/ 1320093 w 1320093"/>
              <a:gd name="connsiteY48" fmla="*/ 192097 h 680117"/>
              <a:gd name="connsiteX49" fmla="*/ 1179566 w 1320093"/>
              <a:gd name="connsiteY49" fmla="*/ 192097 h 68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20093" h="680117">
                <a:moveTo>
                  <a:pt x="1179693" y="192352"/>
                </a:moveTo>
                <a:lnTo>
                  <a:pt x="1128047" y="380062"/>
                </a:lnTo>
                <a:cubicBezTo>
                  <a:pt x="1111725" y="438084"/>
                  <a:pt x="1098973" y="530536"/>
                  <a:pt x="1098973" y="530536"/>
                </a:cubicBezTo>
                <a:lnTo>
                  <a:pt x="1097188" y="530536"/>
                </a:lnTo>
                <a:cubicBezTo>
                  <a:pt x="1097188" y="530536"/>
                  <a:pt x="1081757" y="436299"/>
                  <a:pt x="1065435" y="378149"/>
                </a:cubicBezTo>
                <a:lnTo>
                  <a:pt x="1014682" y="192224"/>
                </a:lnTo>
                <a:lnTo>
                  <a:pt x="894047" y="192224"/>
                </a:lnTo>
                <a:lnTo>
                  <a:pt x="845079" y="378149"/>
                </a:lnTo>
                <a:cubicBezTo>
                  <a:pt x="829649" y="436171"/>
                  <a:pt x="814219" y="529644"/>
                  <a:pt x="814219" y="529644"/>
                </a:cubicBezTo>
                <a:lnTo>
                  <a:pt x="812434" y="529644"/>
                </a:lnTo>
                <a:cubicBezTo>
                  <a:pt x="812434" y="529644"/>
                  <a:pt x="799682" y="437191"/>
                  <a:pt x="784379" y="380062"/>
                </a:cubicBezTo>
                <a:lnTo>
                  <a:pt x="733626" y="192352"/>
                </a:lnTo>
                <a:lnTo>
                  <a:pt x="517861" y="192352"/>
                </a:lnTo>
                <a:lnTo>
                  <a:pt x="517861" y="38179"/>
                </a:lnTo>
                <a:lnTo>
                  <a:pt x="378226" y="38179"/>
                </a:lnTo>
                <a:lnTo>
                  <a:pt x="378226" y="192352"/>
                </a:lnTo>
                <a:lnTo>
                  <a:pt x="214872" y="192352"/>
                </a:lnTo>
                <a:lnTo>
                  <a:pt x="214872" y="161492"/>
                </a:lnTo>
                <a:cubicBezTo>
                  <a:pt x="214872" y="107168"/>
                  <a:pt x="243947" y="102577"/>
                  <a:pt x="315486" y="105255"/>
                </a:cubicBezTo>
                <a:lnTo>
                  <a:pt x="315486" y="3621"/>
                </a:lnTo>
                <a:cubicBezTo>
                  <a:pt x="295593" y="943"/>
                  <a:pt x="275572" y="51"/>
                  <a:pt x="256572" y="51"/>
                </a:cubicBezTo>
                <a:cubicBezTo>
                  <a:pt x="194979" y="-842"/>
                  <a:pt x="145119" y="9997"/>
                  <a:pt x="113366" y="38179"/>
                </a:cubicBezTo>
                <a:cubicBezTo>
                  <a:pt x="85311" y="63556"/>
                  <a:pt x="72559" y="99899"/>
                  <a:pt x="72559" y="151545"/>
                </a:cubicBezTo>
                <a:lnTo>
                  <a:pt x="72559" y="192352"/>
                </a:lnTo>
                <a:lnTo>
                  <a:pt x="0" y="192352"/>
                </a:lnTo>
                <a:lnTo>
                  <a:pt x="0" y="291945"/>
                </a:lnTo>
                <a:lnTo>
                  <a:pt x="72559" y="291945"/>
                </a:lnTo>
                <a:lnTo>
                  <a:pt x="72559" y="674635"/>
                </a:lnTo>
                <a:lnTo>
                  <a:pt x="214872" y="674635"/>
                </a:lnTo>
                <a:lnTo>
                  <a:pt x="214872" y="291945"/>
                </a:lnTo>
                <a:lnTo>
                  <a:pt x="378226" y="291945"/>
                </a:lnTo>
                <a:lnTo>
                  <a:pt x="378226" y="553235"/>
                </a:lnTo>
                <a:cubicBezTo>
                  <a:pt x="378226" y="651171"/>
                  <a:pt x="438926" y="680118"/>
                  <a:pt x="528701" y="680118"/>
                </a:cubicBezTo>
                <a:cubicBezTo>
                  <a:pt x="566829" y="680118"/>
                  <a:pt x="595776" y="675527"/>
                  <a:pt x="611206" y="672849"/>
                </a:cubicBezTo>
                <a:lnTo>
                  <a:pt x="611206" y="566752"/>
                </a:lnTo>
                <a:lnTo>
                  <a:pt x="603938" y="566752"/>
                </a:lnTo>
                <a:cubicBezTo>
                  <a:pt x="594884" y="567645"/>
                  <a:pt x="580346" y="568538"/>
                  <a:pt x="571292" y="568538"/>
                </a:cubicBezTo>
                <a:cubicBezTo>
                  <a:pt x="537754" y="568538"/>
                  <a:pt x="517861" y="558591"/>
                  <a:pt x="517861" y="522247"/>
                </a:cubicBezTo>
                <a:lnTo>
                  <a:pt x="517861" y="291818"/>
                </a:lnTo>
                <a:lnTo>
                  <a:pt x="619240" y="291818"/>
                </a:lnTo>
                <a:lnTo>
                  <a:pt x="737197" y="674507"/>
                </a:lnTo>
                <a:lnTo>
                  <a:pt x="869563" y="674507"/>
                </a:lnTo>
                <a:lnTo>
                  <a:pt x="922102" y="477743"/>
                </a:lnTo>
                <a:cubicBezTo>
                  <a:pt x="936639" y="422399"/>
                  <a:pt x="953854" y="329947"/>
                  <a:pt x="953854" y="329947"/>
                </a:cubicBezTo>
                <a:lnTo>
                  <a:pt x="955640" y="329947"/>
                </a:lnTo>
                <a:cubicBezTo>
                  <a:pt x="955640" y="329947"/>
                  <a:pt x="971069" y="423292"/>
                  <a:pt x="985607" y="477743"/>
                </a:cubicBezTo>
                <a:lnTo>
                  <a:pt x="1036360" y="674507"/>
                </a:lnTo>
                <a:lnTo>
                  <a:pt x="1170512" y="674507"/>
                </a:lnTo>
                <a:lnTo>
                  <a:pt x="1320093" y="192097"/>
                </a:lnTo>
                <a:lnTo>
                  <a:pt x="1179566" y="192097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6FD0E-1F1F-9396-8067-238C1F1D425F}"/>
              </a:ext>
            </a:extLst>
          </p:cNvPr>
          <p:cNvSpPr/>
          <p:nvPr/>
        </p:nvSpPr>
        <p:spPr>
          <a:xfrm>
            <a:off x="1626824" y="1748546"/>
            <a:ext cx="245321" cy="263770"/>
          </a:xfrm>
          <a:custGeom>
            <a:avLst/>
            <a:gdLst>
              <a:gd name="connsiteX0" fmla="*/ 314593 w 473101"/>
              <a:gd name="connsiteY0" fmla="*/ 322882 h 508679"/>
              <a:gd name="connsiteX1" fmla="*/ 209389 w 473101"/>
              <a:gd name="connsiteY1" fmla="*/ 415335 h 508679"/>
              <a:gd name="connsiteX2" fmla="*/ 138615 w 473101"/>
              <a:gd name="connsiteY2" fmla="*/ 358205 h 508679"/>
              <a:gd name="connsiteX3" fmla="*/ 231067 w 473101"/>
              <a:gd name="connsiteY3" fmla="*/ 287432 h 508679"/>
              <a:gd name="connsiteX4" fmla="*/ 314466 w 473101"/>
              <a:gd name="connsiteY4" fmla="*/ 260270 h 508679"/>
              <a:gd name="connsiteX5" fmla="*/ 314466 w 473101"/>
              <a:gd name="connsiteY5" fmla="*/ 322882 h 508679"/>
              <a:gd name="connsiteX6" fmla="*/ 473102 w 473101"/>
              <a:gd name="connsiteY6" fmla="*/ 496055 h 508679"/>
              <a:gd name="connsiteX7" fmla="*/ 449765 w 473101"/>
              <a:gd name="connsiteY7" fmla="*/ 420818 h 508679"/>
              <a:gd name="connsiteX8" fmla="*/ 449765 w 473101"/>
              <a:gd name="connsiteY8" fmla="*/ 173300 h 508679"/>
              <a:gd name="connsiteX9" fmla="*/ 376313 w 473101"/>
              <a:gd name="connsiteY9" fmla="*/ 29075 h 508679"/>
              <a:gd name="connsiteX10" fmla="*/ 237571 w 473101"/>
              <a:gd name="connsiteY10" fmla="*/ 0 h 508679"/>
              <a:gd name="connsiteX11" fmla="*/ 23591 w 473101"/>
              <a:gd name="connsiteY11" fmla="*/ 159528 h 508679"/>
              <a:gd name="connsiteX12" fmla="*/ 155065 w 473101"/>
              <a:gd name="connsiteY12" fmla="*/ 159528 h 508679"/>
              <a:gd name="connsiteX13" fmla="*/ 239356 w 473101"/>
              <a:gd name="connsiteY13" fmla="*/ 96023 h 508679"/>
              <a:gd name="connsiteX14" fmla="*/ 311023 w 473101"/>
              <a:gd name="connsiteY14" fmla="*/ 154045 h 508679"/>
              <a:gd name="connsiteX15" fmla="*/ 189496 w 473101"/>
              <a:gd name="connsiteY15" fmla="*/ 215765 h 508679"/>
              <a:gd name="connsiteX16" fmla="*/ 0 w 473101"/>
              <a:gd name="connsiteY16" fmla="*/ 362669 h 508679"/>
              <a:gd name="connsiteX17" fmla="*/ 165012 w 473101"/>
              <a:gd name="connsiteY17" fmla="*/ 508680 h 508679"/>
              <a:gd name="connsiteX18" fmla="*/ 312808 w 473101"/>
              <a:gd name="connsiteY18" fmla="*/ 437013 h 508679"/>
              <a:gd name="connsiteX19" fmla="*/ 329131 w 473101"/>
              <a:gd name="connsiteY19" fmla="*/ 495928 h 508679"/>
              <a:gd name="connsiteX20" fmla="*/ 473102 w 473101"/>
              <a:gd name="connsiteY20" fmla="*/ 495928 h 50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3101" h="508679">
                <a:moveTo>
                  <a:pt x="314593" y="322882"/>
                </a:moveTo>
                <a:cubicBezTo>
                  <a:pt x="314593" y="375421"/>
                  <a:pt x="272894" y="415335"/>
                  <a:pt x="209389" y="415335"/>
                </a:cubicBezTo>
                <a:cubicBezTo>
                  <a:pt x="170368" y="415335"/>
                  <a:pt x="138615" y="399905"/>
                  <a:pt x="138615" y="358205"/>
                </a:cubicBezTo>
                <a:cubicBezTo>
                  <a:pt x="138615" y="316506"/>
                  <a:pt x="168582" y="301076"/>
                  <a:pt x="231067" y="287432"/>
                </a:cubicBezTo>
                <a:cubicBezTo>
                  <a:pt x="262820" y="280163"/>
                  <a:pt x="293680" y="272894"/>
                  <a:pt x="314466" y="260270"/>
                </a:cubicBezTo>
                <a:lnTo>
                  <a:pt x="314466" y="322882"/>
                </a:lnTo>
                <a:close/>
                <a:moveTo>
                  <a:pt x="473102" y="496055"/>
                </a:moveTo>
                <a:cubicBezTo>
                  <a:pt x="459074" y="483558"/>
                  <a:pt x="449765" y="458947"/>
                  <a:pt x="449765" y="420818"/>
                </a:cubicBezTo>
                <a:lnTo>
                  <a:pt x="449765" y="173300"/>
                </a:lnTo>
                <a:cubicBezTo>
                  <a:pt x="449765" y="108010"/>
                  <a:pt x="426174" y="58149"/>
                  <a:pt x="376313" y="29075"/>
                </a:cubicBezTo>
                <a:cubicBezTo>
                  <a:pt x="342775" y="9181"/>
                  <a:pt x="299291" y="0"/>
                  <a:pt x="237571" y="0"/>
                </a:cubicBezTo>
                <a:cubicBezTo>
                  <a:pt x="94365" y="0"/>
                  <a:pt x="27162" y="77023"/>
                  <a:pt x="23591" y="159528"/>
                </a:cubicBezTo>
                <a:lnTo>
                  <a:pt x="155065" y="159528"/>
                </a:lnTo>
                <a:cubicBezTo>
                  <a:pt x="158636" y="121400"/>
                  <a:pt x="185033" y="96023"/>
                  <a:pt x="239356" y="96023"/>
                </a:cubicBezTo>
                <a:cubicBezTo>
                  <a:pt x="288324" y="96023"/>
                  <a:pt x="311023" y="119614"/>
                  <a:pt x="311023" y="154045"/>
                </a:cubicBezTo>
                <a:cubicBezTo>
                  <a:pt x="311023" y="190388"/>
                  <a:pt x="275700" y="203906"/>
                  <a:pt x="189496" y="215765"/>
                </a:cubicBezTo>
                <a:cubicBezTo>
                  <a:pt x="84291" y="228389"/>
                  <a:pt x="0" y="255679"/>
                  <a:pt x="0" y="362669"/>
                </a:cubicBezTo>
                <a:cubicBezTo>
                  <a:pt x="0" y="457799"/>
                  <a:pt x="69881" y="508680"/>
                  <a:pt x="165012" y="508680"/>
                </a:cubicBezTo>
                <a:cubicBezTo>
                  <a:pt x="239356" y="508680"/>
                  <a:pt x="281056" y="481518"/>
                  <a:pt x="312808" y="437013"/>
                </a:cubicBezTo>
                <a:cubicBezTo>
                  <a:pt x="315486" y="464175"/>
                  <a:pt x="321862" y="485088"/>
                  <a:pt x="329131" y="495928"/>
                </a:cubicBezTo>
                <a:lnTo>
                  <a:pt x="473102" y="495928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C729BC-1312-4D84-F245-730E2DEE76B2}"/>
              </a:ext>
            </a:extLst>
          </p:cNvPr>
          <p:cNvSpPr/>
          <p:nvPr/>
        </p:nvSpPr>
        <p:spPr>
          <a:xfrm>
            <a:off x="1890660" y="1751456"/>
            <a:ext cx="157508" cy="254380"/>
          </a:xfrm>
          <a:custGeom>
            <a:avLst/>
            <a:gdLst>
              <a:gd name="connsiteX0" fmla="*/ 303754 w 303753"/>
              <a:gd name="connsiteY0" fmla="*/ 127776 h 490571"/>
              <a:gd name="connsiteX1" fmla="*/ 303754 w 303753"/>
              <a:gd name="connsiteY1" fmla="*/ 3571 h 490571"/>
              <a:gd name="connsiteX2" fmla="*/ 273787 w 303753"/>
              <a:gd name="connsiteY2" fmla="*/ 0 h 490571"/>
              <a:gd name="connsiteX3" fmla="*/ 139635 w 303753"/>
              <a:gd name="connsiteY3" fmla="*/ 94238 h 490571"/>
              <a:gd name="connsiteX4" fmla="*/ 136957 w 303753"/>
              <a:gd name="connsiteY4" fmla="*/ 94238 h 490571"/>
              <a:gd name="connsiteX5" fmla="*/ 136957 w 303753"/>
              <a:gd name="connsiteY5" fmla="*/ 8161 h 490571"/>
              <a:gd name="connsiteX6" fmla="*/ 0 w 303753"/>
              <a:gd name="connsiteY6" fmla="*/ 8161 h 490571"/>
              <a:gd name="connsiteX7" fmla="*/ 0 w 303753"/>
              <a:gd name="connsiteY7" fmla="*/ 490572 h 490571"/>
              <a:gd name="connsiteX8" fmla="*/ 142313 w 303753"/>
              <a:gd name="connsiteY8" fmla="*/ 490572 h 490571"/>
              <a:gd name="connsiteX9" fmla="*/ 142313 w 303753"/>
              <a:gd name="connsiteY9" fmla="*/ 266646 h 490571"/>
              <a:gd name="connsiteX10" fmla="*/ 270216 w 303753"/>
              <a:gd name="connsiteY10" fmla="*/ 125225 h 490571"/>
              <a:gd name="connsiteX11" fmla="*/ 300183 w 303753"/>
              <a:gd name="connsiteY11" fmla="*/ 127903 h 490571"/>
              <a:gd name="connsiteX12" fmla="*/ 303754 w 303753"/>
              <a:gd name="connsiteY12" fmla="*/ 127903 h 49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753" h="490571">
                <a:moveTo>
                  <a:pt x="303754" y="127776"/>
                </a:moveTo>
                <a:lnTo>
                  <a:pt x="303754" y="3571"/>
                </a:lnTo>
                <a:cubicBezTo>
                  <a:pt x="297378" y="893"/>
                  <a:pt x="287431" y="0"/>
                  <a:pt x="273787" y="0"/>
                </a:cubicBezTo>
                <a:cubicBezTo>
                  <a:pt x="213980" y="0"/>
                  <a:pt x="170368" y="27162"/>
                  <a:pt x="139635" y="94238"/>
                </a:cubicBezTo>
                <a:lnTo>
                  <a:pt x="136957" y="94238"/>
                </a:lnTo>
                <a:lnTo>
                  <a:pt x="136957" y="8161"/>
                </a:lnTo>
                <a:lnTo>
                  <a:pt x="0" y="8161"/>
                </a:lnTo>
                <a:lnTo>
                  <a:pt x="0" y="490572"/>
                </a:lnTo>
                <a:lnTo>
                  <a:pt x="142313" y="490572"/>
                </a:lnTo>
                <a:lnTo>
                  <a:pt x="142313" y="266646"/>
                </a:lnTo>
                <a:cubicBezTo>
                  <a:pt x="142313" y="172280"/>
                  <a:pt x="193066" y="124333"/>
                  <a:pt x="270216" y="125225"/>
                </a:cubicBezTo>
                <a:cubicBezTo>
                  <a:pt x="280163" y="125225"/>
                  <a:pt x="290109" y="126118"/>
                  <a:pt x="300183" y="127903"/>
                </a:cubicBezTo>
                <a:lnTo>
                  <a:pt x="303754" y="127903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97EC9D-3EAF-339A-74C3-05C6C92B6BAF}"/>
              </a:ext>
            </a:extLst>
          </p:cNvPr>
          <p:cNvSpPr/>
          <p:nvPr/>
        </p:nvSpPr>
        <p:spPr>
          <a:xfrm>
            <a:off x="2045987" y="1748612"/>
            <a:ext cx="254855" cy="264696"/>
          </a:xfrm>
          <a:custGeom>
            <a:avLst/>
            <a:gdLst>
              <a:gd name="connsiteX0" fmla="*/ 247645 w 491487"/>
              <a:gd name="connsiteY0" fmla="*/ 100614 h 510464"/>
              <a:gd name="connsiteX1" fmla="*/ 346473 w 491487"/>
              <a:gd name="connsiteY1" fmla="*/ 208496 h 510464"/>
              <a:gd name="connsiteX2" fmla="*/ 140655 w 491487"/>
              <a:gd name="connsiteY2" fmla="*/ 208496 h 510464"/>
              <a:gd name="connsiteX3" fmla="*/ 247645 w 491487"/>
              <a:gd name="connsiteY3" fmla="*/ 100614 h 510464"/>
              <a:gd name="connsiteX4" fmla="*/ 256699 w 491487"/>
              <a:gd name="connsiteY4" fmla="*/ 407046 h 510464"/>
              <a:gd name="connsiteX5" fmla="*/ 139635 w 491487"/>
              <a:gd name="connsiteY5" fmla="*/ 291002 h 510464"/>
              <a:gd name="connsiteX6" fmla="*/ 491464 w 491487"/>
              <a:gd name="connsiteY6" fmla="*/ 291002 h 510464"/>
              <a:gd name="connsiteX7" fmla="*/ 413422 w 491487"/>
              <a:gd name="connsiteY7" fmla="*/ 61592 h 510464"/>
              <a:gd name="connsiteX8" fmla="*/ 247517 w 491487"/>
              <a:gd name="connsiteY8" fmla="*/ 0 h 510464"/>
              <a:gd name="connsiteX9" fmla="*/ 0 w 491487"/>
              <a:gd name="connsiteY9" fmla="*/ 255679 h 510464"/>
              <a:gd name="connsiteX10" fmla="*/ 254786 w 491487"/>
              <a:gd name="connsiteY10" fmla="*/ 510465 h 510464"/>
              <a:gd name="connsiteX11" fmla="*/ 482411 w 491487"/>
              <a:gd name="connsiteY11" fmla="*/ 359991 h 510464"/>
              <a:gd name="connsiteX12" fmla="*/ 344561 w 491487"/>
              <a:gd name="connsiteY12" fmla="*/ 359991 h 510464"/>
              <a:gd name="connsiteX13" fmla="*/ 256572 w 491487"/>
              <a:gd name="connsiteY13" fmla="*/ 407173 h 51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1487" h="510464">
                <a:moveTo>
                  <a:pt x="247645" y="100614"/>
                </a:moveTo>
                <a:cubicBezTo>
                  <a:pt x="303882" y="100614"/>
                  <a:pt x="341883" y="141420"/>
                  <a:pt x="346473" y="208496"/>
                </a:cubicBezTo>
                <a:lnTo>
                  <a:pt x="140655" y="208496"/>
                </a:lnTo>
                <a:cubicBezTo>
                  <a:pt x="149709" y="142313"/>
                  <a:pt x="182355" y="100614"/>
                  <a:pt x="247645" y="100614"/>
                </a:cubicBezTo>
                <a:moveTo>
                  <a:pt x="256699" y="407046"/>
                </a:moveTo>
                <a:cubicBezTo>
                  <a:pt x="187838" y="407046"/>
                  <a:pt x="148817" y="363561"/>
                  <a:pt x="139635" y="291002"/>
                </a:cubicBezTo>
                <a:lnTo>
                  <a:pt x="491464" y="291002"/>
                </a:lnTo>
                <a:cubicBezTo>
                  <a:pt x="492357" y="195744"/>
                  <a:pt x="467873" y="114258"/>
                  <a:pt x="413422" y="61592"/>
                </a:cubicBezTo>
                <a:cubicBezTo>
                  <a:pt x="370830" y="22571"/>
                  <a:pt x="316379" y="0"/>
                  <a:pt x="247517" y="0"/>
                </a:cubicBezTo>
                <a:cubicBezTo>
                  <a:pt x="100614" y="0"/>
                  <a:pt x="0" y="110688"/>
                  <a:pt x="0" y="255679"/>
                </a:cubicBezTo>
                <a:cubicBezTo>
                  <a:pt x="0" y="400670"/>
                  <a:pt x="97043" y="510465"/>
                  <a:pt x="254786" y="510465"/>
                </a:cubicBezTo>
                <a:cubicBezTo>
                  <a:pt x="378991" y="510465"/>
                  <a:pt x="457926" y="445174"/>
                  <a:pt x="482411" y="359991"/>
                </a:cubicBezTo>
                <a:lnTo>
                  <a:pt x="344561" y="359991"/>
                </a:lnTo>
                <a:cubicBezTo>
                  <a:pt x="329131" y="389958"/>
                  <a:pt x="301076" y="407173"/>
                  <a:pt x="256572" y="407173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8993CC-D7E4-12D5-5827-680DDF832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5748020"/>
            <a:ext cx="3600000" cy="252000"/>
          </a:xfr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Partners presentation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5A88D3F-FE5F-0108-D85A-B5C8823FFF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1635" y="885953"/>
            <a:ext cx="5727600" cy="199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64535-48B0-3AF3-B19E-4B6FF6F3E119}"/>
              </a:ext>
            </a:extLst>
          </p:cNvPr>
          <p:cNvSpPr/>
          <p:nvPr userDrawn="1"/>
        </p:nvSpPr>
        <p:spPr>
          <a:xfrm>
            <a:off x="0" y="0"/>
            <a:ext cx="12192000" cy="19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6752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57ED72E9-1B83-3A26-4A67-E3845C32D42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135810"/>
            <a:ext cx="3743326" cy="672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425" y="608012"/>
            <a:ext cx="6661150" cy="23832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B10E0B-FC0A-9FFD-D8C6-0FC4F60355BF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5051425" y="3509564"/>
            <a:ext cx="6661150" cy="23832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81D3B9A-8E08-61AD-7085-E0E5C712E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493C8CD-E8EA-3A6A-7D6A-15401D8212A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DCE8C4A1-FF5D-0861-37E0-7946A9C902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25" y="1668864"/>
            <a:ext cx="2448243" cy="386723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229174-CAA9-2640-8BC2-5DBCD2D35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6" y="626164"/>
            <a:ext cx="2448243" cy="7987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Main Title Goes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7976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8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887CF3-06D4-2741-A7EC-1328106CFFC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3743326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81D3B9A-8E08-61AD-7085-E0E5C712E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493C8CD-E8EA-3A6A-7D6A-15401D8212A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DCE8C4A1-FF5D-0861-37E0-7946A9C902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26" y="1668864"/>
            <a:ext cx="2448244" cy="386723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229174-CAA9-2640-8BC2-5DBCD2D35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6" y="626164"/>
            <a:ext cx="2448243" cy="7987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Main Title Goes Here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99E06A-CB86-0840-A6A9-9B9B3F6D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2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B27CDAB-8439-8243-972F-4C833CF7AA18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7200123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87A074B-DBE2-1F44-9BFD-72438801340C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9629463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005F9F-1CBA-B640-AA99-78FC56BBB620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4770782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AF03A0-A148-974A-B382-4289A73505D7}"/>
              </a:ext>
            </a:extLst>
          </p:cNvPr>
          <p:cNvSpPr>
            <a:spLocks noGrp="1"/>
          </p:cNvSpPr>
          <p:nvPr>
            <p:ph idx="37"/>
          </p:nvPr>
        </p:nvSpPr>
        <p:spPr>
          <a:xfrm>
            <a:off x="7200123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2A9363D-27C7-7D49-92B0-91C7DB5CF824}"/>
              </a:ext>
            </a:extLst>
          </p:cNvPr>
          <p:cNvSpPr>
            <a:spLocks noGrp="1"/>
          </p:cNvSpPr>
          <p:nvPr>
            <p:ph idx="38"/>
          </p:nvPr>
        </p:nvSpPr>
        <p:spPr>
          <a:xfrm>
            <a:off x="9629463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0740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82">
          <p15:clr>
            <a:srgbClr val="FBAE40"/>
          </p15:clr>
        </p15:guide>
        <p15:guide id="4" pos="2816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+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1BF572F-9823-4BA6-8229-F7DD71D5D6A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135810"/>
            <a:ext cx="3743326" cy="672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8ADA526D-5356-32AE-569B-C7FF4CB3D4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25" y="1668864"/>
            <a:ext cx="2448243" cy="386723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66A9B87-3A8F-9F0C-7B38-6627A28CD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6" y="626164"/>
            <a:ext cx="2448243" cy="7987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Main Title Goes Here</a:t>
            </a:r>
            <a:endParaRPr lang="en-AU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81D3B9A-8E08-61AD-7085-E0E5C712E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493C8CD-E8EA-3A6A-7D6A-15401D8212A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6680D6-0789-31BB-B390-D269685B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2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32A64B-9A24-66FB-39F1-DF3ECD1749A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7200123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00125-1037-D9F5-C225-A2FB935780B0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9629463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C34B2C-2150-2D5F-853C-E4B797566817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4770782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FD0053-B7E7-2401-FE36-CAC93AEAE0DA}"/>
              </a:ext>
            </a:extLst>
          </p:cNvPr>
          <p:cNvSpPr>
            <a:spLocks noGrp="1"/>
          </p:cNvSpPr>
          <p:nvPr>
            <p:ph idx="37"/>
          </p:nvPr>
        </p:nvSpPr>
        <p:spPr>
          <a:xfrm>
            <a:off x="7200123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7E893-CC64-E2A8-5489-5211CD72DF97}"/>
              </a:ext>
            </a:extLst>
          </p:cNvPr>
          <p:cNvSpPr>
            <a:spLocks noGrp="1"/>
          </p:cNvSpPr>
          <p:nvPr>
            <p:ph idx="38"/>
          </p:nvPr>
        </p:nvSpPr>
        <p:spPr>
          <a:xfrm>
            <a:off x="9629463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5047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8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A6B11B0-EC41-3B6B-62DA-90B720649D9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135810"/>
            <a:ext cx="4441370" cy="672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D358-1F32-6980-B7A8-AEF07C51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425" y="2097088"/>
            <a:ext cx="3060700" cy="180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74D659-B3E4-6452-4350-E90A3FD456B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5051425" y="4092800"/>
            <a:ext cx="3060700" cy="180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D1CDBD16-7E54-6EB9-BF84-6AF83C52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840" y="626259"/>
            <a:ext cx="6642735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689A4-D648-0C3E-DC51-D1DF0589A462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651875" y="2097088"/>
            <a:ext cx="3060700" cy="180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141C4C-42EC-8E2A-CAB5-023672B4F930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8651875" y="4092800"/>
            <a:ext cx="3060700" cy="180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8BDC9-C944-6A8D-9B93-F3A4A5B5E2E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394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808" userDrawn="1">
          <p15:clr>
            <a:srgbClr val="FBAE40"/>
          </p15:clr>
        </p15:guide>
        <p15:guide id="6" pos="3182" userDrawn="1">
          <p15:clr>
            <a:srgbClr val="FBAE40"/>
          </p15:clr>
        </p15:guide>
        <p15:guide id="7" pos="5110" userDrawn="1">
          <p15:clr>
            <a:srgbClr val="FBAE40"/>
          </p15:clr>
        </p15:guide>
        <p15:guide id="8" pos="545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+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E80FBCE-BF39-054F-B6C2-32B3E3CF8FB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718852" y="135810"/>
            <a:ext cx="5473148" cy="672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8BDC9-C944-6A8D-9B93-F3A4A5B5E2E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C778DD4-DA6B-2489-4900-24376351A5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5" y="2685326"/>
            <a:ext cx="2512631" cy="1157470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6D472F3-BBA8-76FC-1425-E65F8B4A0DE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59696" y="2685326"/>
            <a:ext cx="2512631" cy="1157470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D0FD9A97-B2B0-5A7F-F6C3-2A4650AD38D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725144"/>
            <a:ext cx="2512631" cy="1157470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2EFD1D58-4203-E485-AF8E-AE59523235B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59696" y="4725144"/>
            <a:ext cx="2512631" cy="1157470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709D6B-3356-7F47-412B-26682279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376799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14DD532-FBBC-F747-9369-BBF709616482}"/>
              </a:ext>
            </a:extLst>
          </p:cNvPr>
          <p:cNvSpPr>
            <a:spLocks noGrp="1" noChangeAspect="1"/>
          </p:cNvSpPr>
          <p:nvPr>
            <p:ph type="body" sz="quarter" idx="43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1EF2A426-D25A-D255-5B9A-53889204AFE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79425" y="2097088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6A351E4-3D36-91EE-31C5-5D205C44DD4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59696" y="2097088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ABF047B-5AD7-6663-76BA-0488933E5DB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79425" y="4141033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FF22FF7-082E-4929-577B-23A56ECFD6E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359696" y="4141033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389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116" userDrawn="1">
          <p15:clr>
            <a:srgbClr val="FBAE40"/>
          </p15:clr>
        </p15:guide>
        <p15:guide id="4" pos="189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497-8C5B-42EA-ACBD-4C1A71D6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608013"/>
            <a:ext cx="11189335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8161E-4364-48CE-BB03-32D95A43F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76879E1A-01F4-4C68-99E0-66948BE7507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3700" y="2097089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image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30CBA8C-CE2D-4E72-A0B0-C6DF286503F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59808" y="3413062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image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0EF95D0-315E-4B85-98A3-B5E68A7BEB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41616" y="2097089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image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DD21A6A-074D-4CB0-A3FD-88124639F2F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120575" y="3413062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image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972A4CB-3327-ADFB-D633-DB876A08D5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359150" y="2097088"/>
            <a:ext cx="2592000" cy="1188000"/>
          </a:xfrm>
          <a:custGeom>
            <a:avLst/>
            <a:gdLst>
              <a:gd name="connsiteX0" fmla="*/ 0 w 2454212"/>
              <a:gd name="connsiteY0" fmla="*/ 0 h 1367954"/>
              <a:gd name="connsiteX1" fmla="*/ 2454212 w 2454212"/>
              <a:gd name="connsiteY1" fmla="*/ 0 h 1367954"/>
              <a:gd name="connsiteX2" fmla="*/ 2454212 w 2454212"/>
              <a:gd name="connsiteY2" fmla="*/ 1367954 h 1367954"/>
              <a:gd name="connsiteX3" fmla="*/ 0 w 2454212"/>
              <a:gd name="connsiteY3" fmla="*/ 1367954 h 13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212" h="1367954">
                <a:moveTo>
                  <a:pt x="0" y="0"/>
                </a:moveTo>
                <a:lnTo>
                  <a:pt x="2454212" y="0"/>
                </a:lnTo>
                <a:lnTo>
                  <a:pt x="2454212" y="1367954"/>
                </a:lnTo>
                <a:lnTo>
                  <a:pt x="0" y="1367954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wrap="square" lIns="0" tIns="7200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6561BE9-454F-55FC-D106-CEABD1A7CBA8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120575" y="2097089"/>
            <a:ext cx="2592000" cy="1188000"/>
          </a:xfrm>
          <a:custGeom>
            <a:avLst/>
            <a:gdLst>
              <a:gd name="connsiteX0" fmla="*/ 0 w 2454212"/>
              <a:gd name="connsiteY0" fmla="*/ 0 h 1367954"/>
              <a:gd name="connsiteX1" fmla="*/ 2454212 w 2454212"/>
              <a:gd name="connsiteY1" fmla="*/ 0 h 1367954"/>
              <a:gd name="connsiteX2" fmla="*/ 2454212 w 2454212"/>
              <a:gd name="connsiteY2" fmla="*/ 1367954 h 1367954"/>
              <a:gd name="connsiteX3" fmla="*/ 0 w 2454212"/>
              <a:gd name="connsiteY3" fmla="*/ 1367954 h 13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212" h="1367954">
                <a:moveTo>
                  <a:pt x="0" y="0"/>
                </a:moveTo>
                <a:lnTo>
                  <a:pt x="2454212" y="0"/>
                </a:lnTo>
                <a:lnTo>
                  <a:pt x="2454212" y="1367954"/>
                </a:lnTo>
                <a:lnTo>
                  <a:pt x="0" y="1367954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wrap="square" lIns="0" tIns="7200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85A66-D23B-A8CF-DC3A-EB7DB35A0ECB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67AB77E9-B20E-3A48-90D4-C8E8BF5C0E5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480417" y="4690254"/>
            <a:ext cx="2592000" cy="1188000"/>
          </a:xfrm>
          <a:custGeom>
            <a:avLst/>
            <a:gdLst>
              <a:gd name="connsiteX0" fmla="*/ 0 w 2454212"/>
              <a:gd name="connsiteY0" fmla="*/ 0 h 1367954"/>
              <a:gd name="connsiteX1" fmla="*/ 2454212 w 2454212"/>
              <a:gd name="connsiteY1" fmla="*/ 0 h 1367954"/>
              <a:gd name="connsiteX2" fmla="*/ 2454212 w 2454212"/>
              <a:gd name="connsiteY2" fmla="*/ 1367954 h 1367954"/>
              <a:gd name="connsiteX3" fmla="*/ 0 w 2454212"/>
              <a:gd name="connsiteY3" fmla="*/ 1367954 h 13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212" h="1367954">
                <a:moveTo>
                  <a:pt x="0" y="0"/>
                </a:moveTo>
                <a:lnTo>
                  <a:pt x="2454212" y="0"/>
                </a:lnTo>
                <a:lnTo>
                  <a:pt x="2454212" y="1367954"/>
                </a:lnTo>
                <a:lnTo>
                  <a:pt x="0" y="1367954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wrap="square" lIns="0" tIns="7200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F5D6D90-E317-8A41-9415-60C76EDBB350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241842" y="4690255"/>
            <a:ext cx="2592000" cy="1188000"/>
          </a:xfrm>
          <a:custGeom>
            <a:avLst/>
            <a:gdLst>
              <a:gd name="connsiteX0" fmla="*/ 0 w 2454212"/>
              <a:gd name="connsiteY0" fmla="*/ 0 h 1367954"/>
              <a:gd name="connsiteX1" fmla="*/ 2454212 w 2454212"/>
              <a:gd name="connsiteY1" fmla="*/ 0 h 1367954"/>
              <a:gd name="connsiteX2" fmla="*/ 2454212 w 2454212"/>
              <a:gd name="connsiteY2" fmla="*/ 1367954 h 1367954"/>
              <a:gd name="connsiteX3" fmla="*/ 0 w 2454212"/>
              <a:gd name="connsiteY3" fmla="*/ 1367954 h 13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212" h="1367954">
                <a:moveTo>
                  <a:pt x="0" y="0"/>
                </a:moveTo>
                <a:lnTo>
                  <a:pt x="2454212" y="0"/>
                </a:lnTo>
                <a:lnTo>
                  <a:pt x="2454212" y="1367954"/>
                </a:lnTo>
                <a:lnTo>
                  <a:pt x="0" y="1367954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wrap="square" lIns="0" tIns="7200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4194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58" userDrawn="1">
          <p15:clr>
            <a:srgbClr val="FBAE40"/>
          </p15:clr>
        </p15:guide>
        <p15:guide id="8" pos="2116" userDrawn="1">
          <p15:clr>
            <a:srgbClr val="FBAE40"/>
          </p15:clr>
        </p15:guide>
        <p15:guide id="9" pos="3760" userDrawn="1">
          <p15:clr>
            <a:srgbClr val="FBAE40"/>
          </p15:clr>
        </p15:guide>
        <p15:guide id="10" pos="3928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45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 1 column + 2 stats +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F407D5-7EDE-854A-86D3-A2BD3DB0249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79425" y="2097087"/>
            <a:ext cx="5108575" cy="3795713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954C90F5-C9BC-48CA-B77A-ACA7AEBD07B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6418629" y="1918790"/>
            <a:ext cx="2700838" cy="270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 lang="en-AU" sz="1800" dirty="0">
                <a:solidFill>
                  <a:schemeClr val="tx1">
                    <a:alpha val="0"/>
                  </a:schemeClr>
                </a:solidFill>
                <a:latin typeface="+mn-lt"/>
                <a:cs typeface="+mn-cs"/>
              </a:defRPr>
            </a:lvl1pPr>
          </a:lstStyle>
          <a:p>
            <a:pPr lvl="0" algn="ctr"/>
            <a:r>
              <a:rPr lang="en-AU" dirty="0"/>
              <a:t>Image placeholder</a:t>
            </a:r>
          </a:p>
        </p:txBody>
      </p:sp>
      <p:sp>
        <p:nvSpPr>
          <p:cNvPr id="8" name="Content Placeholder 58">
            <a:extLst>
              <a:ext uri="{FF2B5EF4-FFF2-40B4-BE49-F238E27FC236}">
                <a16:creationId xmlns:a16="http://schemas.microsoft.com/office/drawing/2014/main" id="{355945AA-164A-4F0C-8563-99900CB69B7A}"/>
              </a:ext>
            </a:extLst>
          </p:cNvPr>
          <p:cNvSpPr>
            <a:spLocks noGrp="1"/>
          </p:cNvSpPr>
          <p:nvPr>
            <p:ph sz="quarter" idx="78" hasCustomPrompt="1"/>
          </p:nvPr>
        </p:nvSpPr>
        <p:spPr>
          <a:xfrm>
            <a:off x="7203900" y="2382319"/>
            <a:ext cx="1130298" cy="678480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 dirty="0"/>
              <a:t>99%</a:t>
            </a:r>
          </a:p>
        </p:txBody>
      </p:sp>
      <p:sp>
        <p:nvSpPr>
          <p:cNvPr id="10" name="Text Placeholder 58">
            <a:extLst>
              <a:ext uri="{FF2B5EF4-FFF2-40B4-BE49-F238E27FC236}">
                <a16:creationId xmlns:a16="http://schemas.microsoft.com/office/drawing/2014/main" id="{47743944-8EE0-4915-8C37-6F1A933F6199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697437" y="3200198"/>
            <a:ext cx="2143222" cy="738952"/>
          </a:xfrm>
        </p:spPr>
        <p:txBody>
          <a:bodyPr anchor="t"/>
          <a:lstStyle>
            <a:lvl1pPr algn="ctr">
              <a:spcAft>
                <a:spcPts val="0"/>
              </a:spcAft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CC16D4-E7FD-480C-8179-F4C78FB2D71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8641724" y="4004320"/>
            <a:ext cx="2098954" cy="2028856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 lang="en-AU" sz="1800" dirty="0">
                <a:solidFill>
                  <a:schemeClr val="tx1">
                    <a:alpha val="0"/>
                  </a:schemeClr>
                </a:solidFill>
                <a:latin typeface="+mn-lt"/>
                <a:cs typeface="+mn-cs"/>
              </a:defRPr>
            </a:lvl1pPr>
          </a:lstStyle>
          <a:p>
            <a:pPr lvl="0" algn="ctr"/>
            <a:r>
              <a:rPr lang="en-AU" dirty="0"/>
              <a:t>Image placeholder</a:t>
            </a:r>
          </a:p>
        </p:txBody>
      </p:sp>
      <p:sp>
        <p:nvSpPr>
          <p:cNvPr id="9" name="Content Placeholder 58">
            <a:extLst>
              <a:ext uri="{FF2B5EF4-FFF2-40B4-BE49-F238E27FC236}">
                <a16:creationId xmlns:a16="http://schemas.microsoft.com/office/drawing/2014/main" id="{68416E2B-D32F-4F96-BA7F-7F845269C448}"/>
              </a:ext>
            </a:extLst>
          </p:cNvPr>
          <p:cNvSpPr>
            <a:spLocks noGrp="1"/>
          </p:cNvSpPr>
          <p:nvPr>
            <p:ph sz="quarter" idx="79" hasCustomPrompt="1"/>
          </p:nvPr>
        </p:nvSpPr>
        <p:spPr>
          <a:xfrm>
            <a:off x="9208134" y="4237798"/>
            <a:ext cx="966136" cy="579940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 dirty="0"/>
              <a:t>55%</a:t>
            </a:r>
          </a:p>
        </p:txBody>
      </p:sp>
      <p:sp>
        <p:nvSpPr>
          <p:cNvPr id="11" name="Text Placeholder 58">
            <a:extLst>
              <a:ext uri="{FF2B5EF4-FFF2-40B4-BE49-F238E27FC236}">
                <a16:creationId xmlns:a16="http://schemas.microsoft.com/office/drawing/2014/main" id="{877C08CD-3FE0-4A80-84FB-D9088A4AC1D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775229" y="4955997"/>
            <a:ext cx="1831944" cy="639720"/>
          </a:xfrm>
        </p:spPr>
        <p:txBody>
          <a:bodyPr anchor="t"/>
          <a:lstStyle>
            <a:lvl1pPr marL="0" indent="0" algn="ctr">
              <a:spcAft>
                <a:spcPts val="0"/>
              </a:spcAft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6B89D-2C55-BB7D-053A-05AC730A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7593013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D7EE7F3-870D-B1B9-FA22-085ED6805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389" y="6341508"/>
            <a:ext cx="3787785" cy="156448"/>
          </a:xfrm>
        </p:spPr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A6FABFB-D00A-3FAC-DBA2-2A7A5D51BD44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037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and s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33">
            <a:extLst>
              <a:ext uri="{FF2B5EF4-FFF2-40B4-BE49-F238E27FC236}">
                <a16:creationId xmlns:a16="http://schemas.microsoft.com/office/drawing/2014/main" id="{DA6A0B85-8100-4AF7-28BA-1967A168CC1E}"/>
              </a:ext>
            </a:extLst>
          </p:cNvPr>
          <p:cNvSpPr/>
          <p:nvPr/>
        </p:nvSpPr>
        <p:spPr>
          <a:xfrm>
            <a:off x="6901347" y="2040651"/>
            <a:ext cx="3240000" cy="3240000"/>
          </a:xfrm>
          <a:prstGeom prst="ellipse">
            <a:avLst/>
          </a:prstGeom>
          <a:solidFill>
            <a:schemeClr val="accent1"/>
          </a:solidFill>
          <a:ln w="215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F407D5-7EDE-854A-86D3-A2BD3DB0249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79425" y="2097087"/>
            <a:ext cx="5108575" cy="3795713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58">
            <a:extLst>
              <a:ext uri="{FF2B5EF4-FFF2-40B4-BE49-F238E27FC236}">
                <a16:creationId xmlns:a16="http://schemas.microsoft.com/office/drawing/2014/main" id="{355945AA-164A-4F0C-8563-99900CB69B7A}"/>
              </a:ext>
            </a:extLst>
          </p:cNvPr>
          <p:cNvSpPr>
            <a:spLocks noGrp="1"/>
          </p:cNvSpPr>
          <p:nvPr>
            <p:ph sz="quarter" idx="78" hasCustomPrompt="1"/>
          </p:nvPr>
        </p:nvSpPr>
        <p:spPr>
          <a:xfrm>
            <a:off x="7501344" y="2897887"/>
            <a:ext cx="2000248" cy="678480"/>
          </a:xfrm>
          <a:prstGeom prst="rect">
            <a:avLst/>
          </a:prstGeom>
        </p:spPr>
        <p:txBody>
          <a:bodyPr anchor="ctr"/>
          <a:lstStyle>
            <a:lvl1pPr algn="ctr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99%</a:t>
            </a:r>
          </a:p>
        </p:txBody>
      </p:sp>
      <p:sp>
        <p:nvSpPr>
          <p:cNvPr id="10" name="Text Placeholder 58">
            <a:extLst>
              <a:ext uri="{FF2B5EF4-FFF2-40B4-BE49-F238E27FC236}">
                <a16:creationId xmlns:a16="http://schemas.microsoft.com/office/drawing/2014/main" id="{47743944-8EE0-4915-8C37-6F1A933F6199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7429857" y="3715766"/>
            <a:ext cx="2143222" cy="738952"/>
          </a:xfrm>
        </p:spPr>
        <p:txBody>
          <a:bodyPr anchor="t"/>
          <a:lstStyle>
            <a:lvl1pPr algn="ctr">
              <a:spcAft>
                <a:spcPts val="0"/>
              </a:spcAft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85CBF-0929-611D-B831-78C6E29C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E847-929D-C186-B281-EB7794F9617D}"/>
              </a:ext>
            </a:extLst>
          </p:cNvPr>
          <p:cNvSpPr>
            <a:spLocks noGrp="1"/>
          </p:cNvSpPr>
          <p:nvPr>
            <p:ph type="ftr" sz="quarter" idx="83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3F95-4B89-6264-8980-BE4926BE2854}"/>
              </a:ext>
            </a:extLst>
          </p:cNvPr>
          <p:cNvSpPr>
            <a:spLocks noGrp="1"/>
          </p:cNvSpPr>
          <p:nvPr>
            <p:ph type="sldNum" sz="quarter" idx="84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2096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lumn and s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33">
            <a:extLst>
              <a:ext uri="{FF2B5EF4-FFF2-40B4-BE49-F238E27FC236}">
                <a16:creationId xmlns:a16="http://schemas.microsoft.com/office/drawing/2014/main" id="{DA6A0B85-8100-4AF7-28BA-1967A168CC1E}"/>
              </a:ext>
            </a:extLst>
          </p:cNvPr>
          <p:cNvSpPr/>
          <p:nvPr/>
        </p:nvSpPr>
        <p:spPr>
          <a:xfrm>
            <a:off x="6901347" y="2040651"/>
            <a:ext cx="3240000" cy="3240000"/>
          </a:xfrm>
          <a:prstGeom prst="ellipse">
            <a:avLst/>
          </a:prstGeom>
          <a:solidFill>
            <a:schemeClr val="accent2"/>
          </a:solidFill>
          <a:ln w="215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F407D5-7EDE-854A-86D3-A2BD3DB0249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79425" y="2097087"/>
            <a:ext cx="5108575" cy="3795713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58">
            <a:extLst>
              <a:ext uri="{FF2B5EF4-FFF2-40B4-BE49-F238E27FC236}">
                <a16:creationId xmlns:a16="http://schemas.microsoft.com/office/drawing/2014/main" id="{355945AA-164A-4F0C-8563-99900CB69B7A}"/>
              </a:ext>
            </a:extLst>
          </p:cNvPr>
          <p:cNvSpPr>
            <a:spLocks noGrp="1"/>
          </p:cNvSpPr>
          <p:nvPr>
            <p:ph sz="quarter" idx="78" hasCustomPrompt="1"/>
          </p:nvPr>
        </p:nvSpPr>
        <p:spPr>
          <a:xfrm>
            <a:off x="7501344" y="2897887"/>
            <a:ext cx="2000248" cy="678480"/>
          </a:xfrm>
          <a:prstGeom prst="rect">
            <a:avLst/>
          </a:prstGeom>
        </p:spPr>
        <p:txBody>
          <a:bodyPr anchor="ctr"/>
          <a:lstStyle>
            <a:lvl1pPr algn="ctr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99%</a:t>
            </a:r>
          </a:p>
        </p:txBody>
      </p:sp>
      <p:sp>
        <p:nvSpPr>
          <p:cNvPr id="10" name="Text Placeholder 58">
            <a:extLst>
              <a:ext uri="{FF2B5EF4-FFF2-40B4-BE49-F238E27FC236}">
                <a16:creationId xmlns:a16="http://schemas.microsoft.com/office/drawing/2014/main" id="{47743944-8EE0-4915-8C37-6F1A933F6199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7429857" y="3715766"/>
            <a:ext cx="2143222" cy="738952"/>
          </a:xfrm>
        </p:spPr>
        <p:txBody>
          <a:bodyPr anchor="t"/>
          <a:lstStyle>
            <a:lvl1pPr algn="ctr">
              <a:spcAft>
                <a:spcPts val="0"/>
              </a:spcAft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85CBF-0929-611D-B831-78C6E29C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E847-929D-C186-B281-EB7794F9617D}"/>
              </a:ext>
            </a:extLst>
          </p:cNvPr>
          <p:cNvSpPr>
            <a:spLocks noGrp="1"/>
          </p:cNvSpPr>
          <p:nvPr>
            <p:ph type="ftr" sz="quarter" idx="83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3F95-4B89-6264-8980-BE4926BE2854}"/>
              </a:ext>
            </a:extLst>
          </p:cNvPr>
          <p:cNvSpPr>
            <a:spLocks noGrp="1"/>
          </p:cNvSpPr>
          <p:nvPr>
            <p:ph type="sldNum" sz="quarter" idx="84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529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and stat_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AD281C5-EE89-6D6E-1BD2-577CE4708A37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0" y="141290"/>
            <a:ext cx="12192000" cy="6716710"/>
          </a:xfrm>
          <a:prstGeom prst="rect">
            <a:avLst/>
          </a:prstGeom>
          <a:gradFill flip="none" rotWithShape="1">
            <a:gsLst>
              <a:gs pos="0">
                <a:srgbClr val="5C4ADE"/>
              </a:gs>
              <a:gs pos="99000">
                <a:srgbClr val="B5A3FF">
                  <a:alpha val="0"/>
                </a:srgb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2A36A-60E5-5AA0-AE16-B12EC54B7B2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141290"/>
            <a:ext cx="12192000" cy="6716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ADCBA78-F1AE-065D-6A80-4D9819FDEADB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6922328" y="2345452"/>
            <a:ext cx="3240000" cy="3240000"/>
          </a:xfrm>
          <a:custGeom>
            <a:avLst/>
            <a:gdLst>
              <a:gd name="connsiteX0" fmla="*/ 1620000 w 3240000"/>
              <a:gd name="connsiteY0" fmla="*/ 0 h 3240000"/>
              <a:gd name="connsiteX1" fmla="*/ 3240000 w 3240000"/>
              <a:gd name="connsiteY1" fmla="*/ 1620000 h 3240000"/>
              <a:gd name="connsiteX2" fmla="*/ 1620000 w 3240000"/>
              <a:gd name="connsiteY2" fmla="*/ 3240000 h 3240000"/>
              <a:gd name="connsiteX3" fmla="*/ 0 w 3240000"/>
              <a:gd name="connsiteY3" fmla="*/ 1620000 h 3240000"/>
              <a:gd name="connsiteX4" fmla="*/ 1620000 w 3240000"/>
              <a:gd name="connsiteY4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3240000"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 w="2150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43BDB-E7FA-4645-B0DF-2C1E66FFC6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F407D5-7EDE-854A-86D3-A2BD3DB0249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79425" y="2097087"/>
            <a:ext cx="5108575" cy="3795713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 marL="180000" indent="-180000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360363" indent="-180000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F2B8837-5898-7665-942D-26B35922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E4FB-21EA-CBB5-DD44-ECD379AC2C10}"/>
              </a:ext>
            </a:extLst>
          </p:cNvPr>
          <p:cNvSpPr>
            <a:spLocks noGrp="1"/>
          </p:cNvSpPr>
          <p:nvPr>
            <p:ph type="sldNum" sz="quarter" idx="8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Content Placeholder 58">
            <a:extLst>
              <a:ext uri="{FF2B5EF4-FFF2-40B4-BE49-F238E27FC236}">
                <a16:creationId xmlns:a16="http://schemas.microsoft.com/office/drawing/2014/main" id="{9BDB0583-ED98-8FDF-0FE1-D022AF9B1BE5}"/>
              </a:ext>
            </a:extLst>
          </p:cNvPr>
          <p:cNvSpPr>
            <a:spLocks noGrp="1"/>
          </p:cNvSpPr>
          <p:nvPr>
            <p:ph sz="quarter" idx="78" hasCustomPrompt="1"/>
          </p:nvPr>
        </p:nvSpPr>
        <p:spPr>
          <a:xfrm>
            <a:off x="7491405" y="3106609"/>
            <a:ext cx="2000248" cy="678480"/>
          </a:xfrm>
          <a:prstGeom prst="rect">
            <a:avLst/>
          </a:prstGeom>
        </p:spPr>
        <p:txBody>
          <a:bodyPr anchor="ctr"/>
          <a:lstStyle>
            <a:lvl1pPr algn="ctr"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99%</a:t>
            </a:r>
          </a:p>
        </p:txBody>
      </p:sp>
      <p:sp>
        <p:nvSpPr>
          <p:cNvPr id="10" name="Text Placeholder 58">
            <a:extLst>
              <a:ext uri="{FF2B5EF4-FFF2-40B4-BE49-F238E27FC236}">
                <a16:creationId xmlns:a16="http://schemas.microsoft.com/office/drawing/2014/main" id="{EBC83C06-F63E-FA64-94DA-351CFA1BC2CB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7419918" y="3924488"/>
            <a:ext cx="2143222" cy="738952"/>
          </a:xfrm>
        </p:spPr>
        <p:txBody>
          <a:bodyPr anchor="t"/>
          <a:lstStyle>
            <a:lvl1pPr algn="ctr">
              <a:spcAft>
                <a:spcPts val="0"/>
              </a:spcAft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DAE1BC-1A46-3D8E-3B7E-305B56EAD42A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2216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_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68658FE-26F1-9787-DAB8-8913CBAE8B3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6389369-8C5C-4567-A3BE-CD8E2B052A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50590" y="1545587"/>
            <a:ext cx="10188000" cy="3636000"/>
          </a:xfrm>
          <a:custGeom>
            <a:avLst/>
            <a:gdLst>
              <a:gd name="connsiteX0" fmla="*/ 3019215 w 10188000"/>
              <a:gd name="connsiteY0" fmla="*/ 2258992 h 3636000"/>
              <a:gd name="connsiteX1" fmla="*/ 3019227 w 10188000"/>
              <a:gd name="connsiteY1" fmla="*/ 2259147 h 3636000"/>
              <a:gd name="connsiteX2" fmla="*/ 3019215 w 10188000"/>
              <a:gd name="connsiteY2" fmla="*/ 2259298 h 3636000"/>
              <a:gd name="connsiteX3" fmla="*/ 4312861 w 10188000"/>
              <a:gd name="connsiteY3" fmla="*/ 1499464 h 3636000"/>
              <a:gd name="connsiteX4" fmla="*/ 3802163 w 10188000"/>
              <a:gd name="connsiteY4" fmla="*/ 1992652 h 3636000"/>
              <a:gd name="connsiteX5" fmla="*/ 4784622 w 10188000"/>
              <a:gd name="connsiteY5" fmla="*/ 1992652 h 3636000"/>
              <a:gd name="connsiteX6" fmla="*/ 4312861 w 10188000"/>
              <a:gd name="connsiteY6" fmla="*/ 1499464 h 3636000"/>
              <a:gd name="connsiteX7" fmla="*/ 4298372 w 10188000"/>
              <a:gd name="connsiteY7" fmla="*/ 927291 h 3636000"/>
              <a:gd name="connsiteX8" fmla="*/ 5149536 w 10188000"/>
              <a:gd name="connsiteY8" fmla="*/ 1242919 h 3636000"/>
              <a:gd name="connsiteX9" fmla="*/ 5587190 w 10188000"/>
              <a:gd name="connsiteY9" fmla="*/ 2471146 h 3636000"/>
              <a:gd name="connsiteX10" fmla="*/ 3797333 w 10188000"/>
              <a:gd name="connsiteY10" fmla="*/ 2471146 h 3636000"/>
              <a:gd name="connsiteX11" fmla="*/ 4356626 w 10188000"/>
              <a:gd name="connsiteY11" fmla="*/ 3023724 h 3636000"/>
              <a:gd name="connsiteX12" fmla="*/ 4770134 w 10188000"/>
              <a:gd name="connsiteY12" fmla="*/ 2772079 h 3636000"/>
              <a:gd name="connsiteX13" fmla="*/ 5543425 w 10188000"/>
              <a:gd name="connsiteY13" fmla="*/ 2772079 h 3636000"/>
              <a:gd name="connsiteX14" fmla="*/ 5125087 w 10188000"/>
              <a:gd name="connsiteY14" fmla="*/ 3369048 h 3636000"/>
              <a:gd name="connsiteX15" fmla="*/ 4346967 w 10188000"/>
              <a:gd name="connsiteY15" fmla="*/ 3600794 h 3636000"/>
              <a:gd name="connsiteX16" fmla="*/ 3042556 w 10188000"/>
              <a:gd name="connsiteY16" fmla="*/ 2536209 h 3636000"/>
              <a:gd name="connsiteX17" fmla="*/ 3019227 w 10188000"/>
              <a:gd name="connsiteY17" fmla="*/ 2259147 h 3636000"/>
              <a:gd name="connsiteX18" fmla="*/ 3043055 w 10188000"/>
              <a:gd name="connsiteY18" fmla="*/ 1985401 h 3636000"/>
              <a:gd name="connsiteX19" fmla="*/ 4298372 w 10188000"/>
              <a:gd name="connsiteY19" fmla="*/ 927291 h 3636000"/>
              <a:gd name="connsiteX20" fmla="*/ 8844551 w 10188000"/>
              <a:gd name="connsiteY20" fmla="*/ 910760 h 3636000"/>
              <a:gd name="connsiteX21" fmla="*/ 10188000 w 10188000"/>
              <a:gd name="connsiteY21" fmla="*/ 2273381 h 3636000"/>
              <a:gd name="connsiteX22" fmla="*/ 8844551 w 10188000"/>
              <a:gd name="connsiteY22" fmla="*/ 3636000 h 3636000"/>
              <a:gd name="connsiteX23" fmla="*/ 7501101 w 10188000"/>
              <a:gd name="connsiteY23" fmla="*/ 2273381 h 3636000"/>
              <a:gd name="connsiteX24" fmla="*/ 8844551 w 10188000"/>
              <a:gd name="connsiteY24" fmla="*/ 910760 h 3636000"/>
              <a:gd name="connsiteX25" fmla="*/ 6602851 w 10188000"/>
              <a:gd name="connsiteY25" fmla="*/ 0 h 3636000"/>
              <a:gd name="connsiteX26" fmla="*/ 7405420 w 10188000"/>
              <a:gd name="connsiteY26" fmla="*/ 0 h 3636000"/>
              <a:gd name="connsiteX27" fmla="*/ 7405420 w 10188000"/>
              <a:gd name="connsiteY27" fmla="*/ 3527015 h 3636000"/>
              <a:gd name="connsiteX28" fmla="*/ 6602851 w 10188000"/>
              <a:gd name="connsiteY28" fmla="*/ 3527015 h 3636000"/>
              <a:gd name="connsiteX29" fmla="*/ 5680759 w 10188000"/>
              <a:gd name="connsiteY29" fmla="*/ 0 h 3636000"/>
              <a:gd name="connsiteX30" fmla="*/ 6483327 w 10188000"/>
              <a:gd name="connsiteY30" fmla="*/ 0 h 3636000"/>
              <a:gd name="connsiteX31" fmla="*/ 6483327 w 10188000"/>
              <a:gd name="connsiteY31" fmla="*/ 3527015 h 3636000"/>
              <a:gd name="connsiteX32" fmla="*/ 5680759 w 10188000"/>
              <a:gd name="connsiteY32" fmla="*/ 3527015 h 3636000"/>
              <a:gd name="connsiteX33" fmla="*/ 0 w 10188000"/>
              <a:gd name="connsiteY33" fmla="*/ 0 h 3636000"/>
              <a:gd name="connsiteX34" fmla="*/ 860823 w 10188000"/>
              <a:gd name="connsiteY34" fmla="*/ 0 h 3636000"/>
              <a:gd name="connsiteX35" fmla="*/ 860823 w 10188000"/>
              <a:gd name="connsiteY35" fmla="*/ 1336904 h 3636000"/>
              <a:gd name="connsiteX36" fmla="*/ 2081426 w 10188000"/>
              <a:gd name="connsiteY36" fmla="*/ 1336904 h 3636000"/>
              <a:gd name="connsiteX37" fmla="*/ 2081426 w 10188000"/>
              <a:gd name="connsiteY37" fmla="*/ 0 h 3636000"/>
              <a:gd name="connsiteX38" fmla="*/ 2942549 w 10188000"/>
              <a:gd name="connsiteY38" fmla="*/ 0 h 3636000"/>
              <a:gd name="connsiteX39" fmla="*/ 2942549 w 10188000"/>
              <a:gd name="connsiteY39" fmla="*/ 3527015 h 3636000"/>
              <a:gd name="connsiteX40" fmla="*/ 2081426 w 10188000"/>
              <a:gd name="connsiteY40" fmla="*/ 3527015 h 3636000"/>
              <a:gd name="connsiteX41" fmla="*/ 2081426 w 10188000"/>
              <a:gd name="connsiteY41" fmla="*/ 2056941 h 3636000"/>
              <a:gd name="connsiteX42" fmla="*/ 860823 w 10188000"/>
              <a:gd name="connsiteY42" fmla="*/ 2056941 h 3636000"/>
              <a:gd name="connsiteX43" fmla="*/ 860823 w 10188000"/>
              <a:gd name="connsiteY43" fmla="*/ 3527015 h 3636000"/>
              <a:gd name="connsiteX44" fmla="*/ 0 w 10188000"/>
              <a:gd name="connsiteY44" fmla="*/ 3527015 h 3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88000" h="3636000">
                <a:moveTo>
                  <a:pt x="3019215" y="2258992"/>
                </a:moveTo>
                <a:lnTo>
                  <a:pt x="3019227" y="2259147"/>
                </a:lnTo>
                <a:lnTo>
                  <a:pt x="3019215" y="2259298"/>
                </a:lnTo>
                <a:close/>
                <a:moveTo>
                  <a:pt x="4312861" y="1499464"/>
                </a:moveTo>
                <a:cubicBezTo>
                  <a:pt x="4011331" y="1499464"/>
                  <a:pt x="3855586" y="1691718"/>
                  <a:pt x="3802163" y="1992652"/>
                </a:cubicBezTo>
                <a:lnTo>
                  <a:pt x="4784622" y="1992652"/>
                </a:lnTo>
                <a:cubicBezTo>
                  <a:pt x="4755345" y="1691718"/>
                  <a:pt x="4570623" y="1499464"/>
                  <a:pt x="4312861" y="1499464"/>
                </a:cubicBezTo>
                <a:close/>
                <a:moveTo>
                  <a:pt x="4298372" y="927291"/>
                </a:moveTo>
                <a:cubicBezTo>
                  <a:pt x="4653326" y="927291"/>
                  <a:pt x="4935538" y="1045766"/>
                  <a:pt x="5149536" y="1242919"/>
                </a:cubicBezTo>
                <a:cubicBezTo>
                  <a:pt x="5446236" y="1519056"/>
                  <a:pt x="5592020" y="1958057"/>
                  <a:pt x="5587190" y="2471146"/>
                </a:cubicBezTo>
                <a:lnTo>
                  <a:pt x="3797333" y="2471146"/>
                </a:lnTo>
                <a:cubicBezTo>
                  <a:pt x="3845928" y="2811571"/>
                  <a:pt x="4030648" y="3023724"/>
                  <a:pt x="4356626" y="3023724"/>
                </a:cubicBezTo>
                <a:cubicBezTo>
                  <a:pt x="4565795" y="3023724"/>
                  <a:pt x="4701920" y="2930046"/>
                  <a:pt x="4770134" y="2772079"/>
                </a:cubicBezTo>
                <a:lnTo>
                  <a:pt x="5543425" y="2772079"/>
                </a:lnTo>
                <a:cubicBezTo>
                  <a:pt x="5490001" y="2998927"/>
                  <a:pt x="5343915" y="3215979"/>
                  <a:pt x="5125087" y="3369048"/>
                </a:cubicBezTo>
                <a:cubicBezTo>
                  <a:pt x="4915918" y="3516912"/>
                  <a:pt x="4662984" y="3600794"/>
                  <a:pt x="4346967" y="3600794"/>
                </a:cubicBezTo>
                <a:cubicBezTo>
                  <a:pt x="3627818" y="3600794"/>
                  <a:pt x="3150619" y="3158975"/>
                  <a:pt x="3042556" y="2536209"/>
                </a:cubicBezTo>
                <a:lnTo>
                  <a:pt x="3019227" y="2259147"/>
                </a:lnTo>
                <a:lnTo>
                  <a:pt x="3043055" y="1985401"/>
                </a:lnTo>
                <a:cubicBezTo>
                  <a:pt x="3153029" y="1369346"/>
                  <a:pt x="3634420" y="927291"/>
                  <a:pt x="4298372" y="927291"/>
                </a:cubicBezTo>
                <a:close/>
                <a:moveTo>
                  <a:pt x="8844551" y="910760"/>
                </a:moveTo>
                <a:cubicBezTo>
                  <a:pt x="9586450" y="910760"/>
                  <a:pt x="10188000" y="1520893"/>
                  <a:pt x="10188000" y="2273381"/>
                </a:cubicBezTo>
                <a:cubicBezTo>
                  <a:pt x="10188000" y="3025867"/>
                  <a:pt x="9586450" y="3636000"/>
                  <a:pt x="8844551" y="3636000"/>
                </a:cubicBezTo>
                <a:cubicBezTo>
                  <a:pt x="8102651" y="3636000"/>
                  <a:pt x="7501101" y="3025867"/>
                  <a:pt x="7501101" y="2273381"/>
                </a:cubicBezTo>
                <a:cubicBezTo>
                  <a:pt x="7501101" y="1520893"/>
                  <a:pt x="8102651" y="910760"/>
                  <a:pt x="8844551" y="910760"/>
                </a:cubicBezTo>
                <a:close/>
                <a:moveTo>
                  <a:pt x="6602851" y="0"/>
                </a:moveTo>
                <a:lnTo>
                  <a:pt x="7405420" y="0"/>
                </a:lnTo>
                <a:lnTo>
                  <a:pt x="7405420" y="3527015"/>
                </a:lnTo>
                <a:lnTo>
                  <a:pt x="6602851" y="3527015"/>
                </a:lnTo>
                <a:close/>
                <a:moveTo>
                  <a:pt x="5680759" y="0"/>
                </a:moveTo>
                <a:lnTo>
                  <a:pt x="6483327" y="0"/>
                </a:lnTo>
                <a:lnTo>
                  <a:pt x="6483327" y="3527015"/>
                </a:lnTo>
                <a:lnTo>
                  <a:pt x="5680759" y="3527015"/>
                </a:lnTo>
                <a:close/>
                <a:moveTo>
                  <a:pt x="0" y="0"/>
                </a:moveTo>
                <a:lnTo>
                  <a:pt x="860823" y="0"/>
                </a:lnTo>
                <a:lnTo>
                  <a:pt x="860823" y="1336904"/>
                </a:lnTo>
                <a:lnTo>
                  <a:pt x="2081426" y="1336904"/>
                </a:lnTo>
                <a:lnTo>
                  <a:pt x="2081426" y="0"/>
                </a:lnTo>
                <a:lnTo>
                  <a:pt x="2942549" y="0"/>
                </a:lnTo>
                <a:lnTo>
                  <a:pt x="2942549" y="3527015"/>
                </a:lnTo>
                <a:lnTo>
                  <a:pt x="2081426" y="3527015"/>
                </a:lnTo>
                <a:lnTo>
                  <a:pt x="2081426" y="2056941"/>
                </a:lnTo>
                <a:lnTo>
                  <a:pt x="860823" y="2056941"/>
                </a:lnTo>
                <a:lnTo>
                  <a:pt x="860823" y="3527015"/>
                </a:lnTo>
                <a:lnTo>
                  <a:pt x="0" y="352701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E4A7304B-3E1C-436F-4780-88E0FB0E736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8727440" y="3373120"/>
            <a:ext cx="2159000" cy="8985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White logo here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305" y="5497576"/>
            <a:ext cx="10796270" cy="395224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6305" y="5976747"/>
            <a:ext cx="3600000" cy="25200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343" y="947722"/>
            <a:ext cx="2318400" cy="45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81604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B4D3F-6FAC-4046-BB88-B1584BE63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567E98F5-782B-41C2-9E3A-09B0A43BDA8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0" y="1303280"/>
            <a:ext cx="3676650" cy="4618800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 dirty="0"/>
              <a:t>Click on the icon to insert a picture</a:t>
            </a:r>
            <a:endParaRPr lang="en-AU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AAAEF392-E7C6-4309-B970-DBE1E786CC9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515350" y="1303280"/>
            <a:ext cx="3676650" cy="4619048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 dirty="0"/>
              <a:t>Click on the icon to insert a picture</a:t>
            </a:r>
          </a:p>
          <a:p>
            <a:pPr lvl="0" algn="ctr"/>
            <a:r>
              <a:rPr lang="en-AU" dirty="0"/>
              <a:t>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A569D91A-6A3F-46D0-9F4E-2D8F415AB5E9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791347" y="1303280"/>
            <a:ext cx="4609306" cy="2268000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 dirty="0"/>
              <a:t>Click on the icon to insert a picture</a:t>
            </a:r>
            <a:endParaRPr lang="en-AU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31BD47A-671C-4E8A-A75D-64DA037C55A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791347" y="3654328"/>
            <a:ext cx="4609306" cy="2268000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 dirty="0"/>
              <a:t>Click on the icon to insert a picture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FF081-B585-6C7E-9694-A662FBD5DE41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88C401E-701B-A533-619C-781B4A57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5162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90562-513D-4592-83FF-1E7B7E1D61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F65264D-1DB0-475A-94C2-4CDB9DEEE83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86500" y="135574"/>
            <a:ext cx="2952000" cy="3368644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 dirty="0"/>
              <a:t>Click on the icon to insert a </a:t>
            </a:r>
            <a:r>
              <a:rPr lang="en-AU" dirty="0"/>
              <a:t>picture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C000396-C074-41AC-B95B-1A20F11C7DFD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240856" y="135574"/>
            <a:ext cx="2952000" cy="3368644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 dirty="0"/>
              <a:t>Click on the icon to insert a </a:t>
            </a:r>
            <a:r>
              <a:rPr lang="en-AU" dirty="0"/>
              <a:t>picture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D278DA27-5717-48D9-B165-AC1658089D8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86073" y="3498386"/>
            <a:ext cx="2952000" cy="3359613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 dirty="0"/>
              <a:t>Click on the icon to insert a </a:t>
            </a:r>
            <a:r>
              <a:rPr lang="en-AU" dirty="0"/>
              <a:t>picture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1CFDE815-8B15-4EDE-8E34-A8BD67CF691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40000" y="3498386"/>
            <a:ext cx="2952000" cy="3359613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 dirty="0"/>
              <a:t>Click on the icon to insert a </a:t>
            </a:r>
            <a:r>
              <a:rPr lang="en-AU" dirty="0"/>
              <a:t>picture and send to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E19E-17FC-6F77-5504-5FC246527331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FDFB79-50ED-7D98-A80E-3D0F0C1B5FD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9425" y="2097088"/>
            <a:ext cx="5387975" cy="37957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40CF644-3CD0-A3D7-7082-D1F70F31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387975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7C9AC36-F786-5770-4BC3-DBF17D24D8FD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324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960" userDrawn="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F149-3C86-BA71-15F9-C7174170E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F23C8669-0CAD-1FD3-274D-8111F8BBF6BE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79425" y="2097088"/>
            <a:ext cx="4440238" cy="380079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D4BD77-5A6E-21D3-C6B0-F139AD5E8FA8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5443365" y="2097089"/>
            <a:ext cx="3191349" cy="3795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</a:t>
            </a:r>
            <a:br>
              <a:rPr lang="en-AU" dirty="0"/>
            </a:br>
            <a:r>
              <a:rPr lang="en-AU" dirty="0"/>
              <a:t>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056B6-016C-9C7A-5C91-CE3426A0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10D544F-F8CA-AD59-0F6E-56150D59DF18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8987893" y="2097089"/>
            <a:ext cx="3204000" cy="3795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</a:t>
            </a:r>
            <a:br>
              <a:rPr lang="en-AU" dirty="0"/>
            </a:br>
            <a:r>
              <a:rPr lang="en-AU" dirty="0"/>
              <a:t>and send to 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EB6B39-EBE3-99DB-2B28-C06A773BE1AB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7865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99" userDrawn="1">
          <p15:clr>
            <a:srgbClr val="FBAE40"/>
          </p15:clr>
        </p15:guide>
        <p15:guide id="4" pos="3427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4  stat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26AF362E-0C64-5A7B-97BC-7BC191E4F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0" y="3997960"/>
            <a:ext cx="12192001" cy="286004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AAE1BA5-EA96-2CA9-0103-C09C7104CFC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3997960"/>
            <a:ext cx="12192001" cy="286004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40BA62A-590F-4C2C-BBD5-5A53EA82F3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681" y="4885705"/>
            <a:ext cx="1915477" cy="10070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4E934AF0-667D-4EFD-9E56-14D14E492C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28331" y="4885705"/>
            <a:ext cx="1915477" cy="10070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8C15FB2A-52D1-4976-B95C-A8335C5CEA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3303" y="4885705"/>
            <a:ext cx="1915477" cy="10070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10F307D-AA6D-4390-AFBD-EA5C9846CD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97631" y="4885705"/>
            <a:ext cx="1915477" cy="10070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2DE1-1916-C2A7-CFEE-218026B1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53C086-39CE-916D-A665-76566F3CAF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82600" y="2097088"/>
            <a:ext cx="10977563" cy="1658938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CE2AD-6A0D-3A91-6D27-336BC601CA6F}"/>
              </a:ext>
            </a:extLst>
          </p:cNvPr>
          <p:cNvSpPr txBox="1">
            <a:spLocks/>
          </p:cNvSpPr>
          <p:nvPr/>
        </p:nvSpPr>
        <p:spPr>
          <a:xfrm>
            <a:off x="12192000" y="1736725"/>
            <a:ext cx="1625" cy="1223"/>
          </a:xfrm>
          <a:custGeom>
            <a:avLst/>
            <a:gdLst>
              <a:gd name="connsiteX0" fmla="*/ 1625 w 1625"/>
              <a:gd name="connsiteY0" fmla="*/ 0 h 1223"/>
              <a:gd name="connsiteX1" fmla="*/ 0 w 1625"/>
              <a:gd name="connsiteY1" fmla="*/ 1223 h 1223"/>
              <a:gd name="connsiteX2" fmla="*/ 0 w 1625"/>
              <a:gd name="connsiteY2" fmla="*/ 85 h 1223"/>
              <a:gd name="connsiteX3" fmla="*/ 1625 w 1625"/>
              <a:gd name="connsiteY3" fmla="*/ 0 h 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" h="1223">
                <a:moveTo>
                  <a:pt x="1625" y="0"/>
                </a:moveTo>
                <a:lnTo>
                  <a:pt x="0" y="1223"/>
                </a:lnTo>
                <a:lnTo>
                  <a:pt x="0" y="85"/>
                </a:lnTo>
                <a:lnTo>
                  <a:pt x="162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C32356-74BA-EC3A-3544-22F61ACA2816}"/>
              </a:ext>
            </a:extLst>
          </p:cNvPr>
          <p:cNvSpPr txBox="1">
            <a:spLocks/>
          </p:cNvSpPr>
          <p:nvPr/>
        </p:nvSpPr>
        <p:spPr>
          <a:xfrm>
            <a:off x="12191197" y="1737948"/>
            <a:ext cx="803" cy="605"/>
          </a:xfrm>
          <a:custGeom>
            <a:avLst/>
            <a:gdLst>
              <a:gd name="connsiteX0" fmla="*/ 803 w 803"/>
              <a:gd name="connsiteY0" fmla="*/ 0 h 605"/>
              <a:gd name="connsiteX1" fmla="*/ 803 w 803"/>
              <a:gd name="connsiteY1" fmla="*/ 605 h 605"/>
              <a:gd name="connsiteX2" fmla="*/ 0 w 803"/>
              <a:gd name="connsiteY2" fmla="*/ 605 h 605"/>
              <a:gd name="connsiteX3" fmla="*/ 803 w 803"/>
              <a:gd name="connsiteY3" fmla="*/ 0 h 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" h="605">
                <a:moveTo>
                  <a:pt x="803" y="0"/>
                </a:moveTo>
                <a:lnTo>
                  <a:pt x="803" y="605"/>
                </a:lnTo>
                <a:lnTo>
                  <a:pt x="0" y="605"/>
                </a:lnTo>
                <a:lnTo>
                  <a:pt x="803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02A10-4266-850D-10A0-2AFBB9FEC2D5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5F13-5902-5B22-8E1F-7EE207133FF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EB385AE-211C-C46B-21D0-952F377A1188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506383C-06C7-1EFF-E3B2-8949B6AB75D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3681" y="4159991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E4A84B4-6B0B-20E7-7467-DDAB41C66C3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83303" y="4159991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A4C9A676-EA0F-A171-70A7-0F2D566CD817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97631" y="4159991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65109F7-7C31-6127-4C3B-D6A476D04EB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2928331" y="4159991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5958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AAE1BA5-EA96-2CA9-0103-C09C7104CFC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3997960"/>
            <a:ext cx="12192001" cy="286004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2DE1-1916-C2A7-CFEE-218026B1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53C086-39CE-916D-A665-76566F3CAF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9425" y="2117408"/>
            <a:ext cx="3312000" cy="1658938"/>
          </a:xfr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tIns="108000"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CE2AD-6A0D-3A91-6D27-336BC601CA6F}"/>
              </a:ext>
            </a:extLst>
          </p:cNvPr>
          <p:cNvSpPr txBox="1">
            <a:spLocks/>
          </p:cNvSpPr>
          <p:nvPr/>
        </p:nvSpPr>
        <p:spPr>
          <a:xfrm>
            <a:off x="12192000" y="1736725"/>
            <a:ext cx="1625" cy="1223"/>
          </a:xfrm>
          <a:custGeom>
            <a:avLst/>
            <a:gdLst>
              <a:gd name="connsiteX0" fmla="*/ 1625 w 1625"/>
              <a:gd name="connsiteY0" fmla="*/ 0 h 1223"/>
              <a:gd name="connsiteX1" fmla="*/ 0 w 1625"/>
              <a:gd name="connsiteY1" fmla="*/ 1223 h 1223"/>
              <a:gd name="connsiteX2" fmla="*/ 0 w 1625"/>
              <a:gd name="connsiteY2" fmla="*/ 85 h 1223"/>
              <a:gd name="connsiteX3" fmla="*/ 1625 w 1625"/>
              <a:gd name="connsiteY3" fmla="*/ 0 h 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" h="1223">
                <a:moveTo>
                  <a:pt x="1625" y="0"/>
                </a:moveTo>
                <a:lnTo>
                  <a:pt x="0" y="1223"/>
                </a:lnTo>
                <a:lnTo>
                  <a:pt x="0" y="85"/>
                </a:lnTo>
                <a:lnTo>
                  <a:pt x="162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C32356-74BA-EC3A-3544-22F61ACA2816}"/>
              </a:ext>
            </a:extLst>
          </p:cNvPr>
          <p:cNvSpPr txBox="1">
            <a:spLocks/>
          </p:cNvSpPr>
          <p:nvPr/>
        </p:nvSpPr>
        <p:spPr>
          <a:xfrm>
            <a:off x="12191197" y="1737948"/>
            <a:ext cx="803" cy="605"/>
          </a:xfrm>
          <a:custGeom>
            <a:avLst/>
            <a:gdLst>
              <a:gd name="connsiteX0" fmla="*/ 803 w 803"/>
              <a:gd name="connsiteY0" fmla="*/ 0 h 605"/>
              <a:gd name="connsiteX1" fmla="*/ 803 w 803"/>
              <a:gd name="connsiteY1" fmla="*/ 605 h 605"/>
              <a:gd name="connsiteX2" fmla="*/ 0 w 803"/>
              <a:gd name="connsiteY2" fmla="*/ 605 h 605"/>
              <a:gd name="connsiteX3" fmla="*/ 803 w 803"/>
              <a:gd name="connsiteY3" fmla="*/ 0 h 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" h="605">
                <a:moveTo>
                  <a:pt x="803" y="0"/>
                </a:moveTo>
                <a:lnTo>
                  <a:pt x="803" y="605"/>
                </a:lnTo>
                <a:lnTo>
                  <a:pt x="0" y="605"/>
                </a:lnTo>
                <a:lnTo>
                  <a:pt x="803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02A10-4266-850D-10A0-2AFBB9FEC2D5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5F13-5902-5B22-8E1F-7EE207133FF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EB385AE-211C-C46B-21D0-952F377A1188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4F51C13-26F0-F48C-4097-AA4CF6B9B2C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9841" y="2117408"/>
            <a:ext cx="3312000" cy="1658938"/>
          </a:xfr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tIns="108000"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59BEB8A-B66E-DA83-2D61-33F151BD571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400256" y="2117408"/>
            <a:ext cx="3312000" cy="1658938"/>
          </a:xfr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tIns="108000"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44859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9390-2C41-4357-8D75-7A2D24E2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A1EB3-6CC1-5280-453B-1234822B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4CF962-EF4B-7935-DBC7-D5BF5503601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25" y="1812608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68C090C-06EA-B09D-C552-B2DCDCF6A11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394795" y="1812608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4D78195-4C67-76F1-A75E-D0F87A64BF3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79700" y="1812608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8B75F-8596-C551-9150-335E50FD9FF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C3546C6-FF97-A9DD-45B0-E21F7C99A1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928813" y="2781935"/>
            <a:ext cx="187642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E4AEDDC-73BD-3E43-6648-CE97BD51E8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890285" y="2781935"/>
            <a:ext cx="187642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3977470-8E46-61D8-B78B-4956491B32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836150" y="2781935"/>
            <a:ext cx="187642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15C3E74-8C81-0244-8C2A-5AF745517554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79883" y="3530278"/>
            <a:ext cx="2921000" cy="2362522"/>
          </a:xfrm>
          <a:custGeom>
            <a:avLst/>
            <a:gdLst>
              <a:gd name="connsiteX0" fmla="*/ 0 w 2921000"/>
              <a:gd name="connsiteY0" fmla="*/ 0 h 2362522"/>
              <a:gd name="connsiteX1" fmla="*/ 2921000 w 2921000"/>
              <a:gd name="connsiteY1" fmla="*/ 0 h 2362522"/>
              <a:gd name="connsiteX2" fmla="*/ 2921000 w 2921000"/>
              <a:gd name="connsiteY2" fmla="*/ 2362522 h 2362522"/>
              <a:gd name="connsiteX3" fmla="*/ 0 w 2921000"/>
              <a:gd name="connsiteY3" fmla="*/ 2362522 h 23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1000" h="2362522">
                <a:moveTo>
                  <a:pt x="0" y="0"/>
                </a:moveTo>
                <a:lnTo>
                  <a:pt x="2921000" y="0"/>
                </a:lnTo>
                <a:lnTo>
                  <a:pt x="2921000" y="2362522"/>
                </a:lnTo>
                <a:lnTo>
                  <a:pt x="0" y="2362522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Aft>
                <a:spcPts val="600"/>
              </a:spcAft>
              <a:defRPr sz="1100"/>
            </a:lvl4pPr>
            <a:lvl5pPr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80613F-29FB-48CF-07F1-780352E17ABC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4438205" y="3530278"/>
            <a:ext cx="2921000" cy="2362522"/>
          </a:xfrm>
          <a:custGeom>
            <a:avLst/>
            <a:gdLst>
              <a:gd name="connsiteX0" fmla="*/ 0 w 2921000"/>
              <a:gd name="connsiteY0" fmla="*/ 0 h 2362522"/>
              <a:gd name="connsiteX1" fmla="*/ 2921000 w 2921000"/>
              <a:gd name="connsiteY1" fmla="*/ 0 h 2362522"/>
              <a:gd name="connsiteX2" fmla="*/ 2921000 w 2921000"/>
              <a:gd name="connsiteY2" fmla="*/ 2362522 h 2362522"/>
              <a:gd name="connsiteX3" fmla="*/ 2175778 w 2921000"/>
              <a:gd name="connsiteY3" fmla="*/ 2362522 h 2362522"/>
              <a:gd name="connsiteX4" fmla="*/ 244412 w 2921000"/>
              <a:gd name="connsiteY4" fmla="*/ 2362522 h 2362522"/>
              <a:gd name="connsiteX5" fmla="*/ 0 w 2921000"/>
              <a:gd name="connsiteY5" fmla="*/ 2362522 h 23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000" h="2362522">
                <a:moveTo>
                  <a:pt x="0" y="0"/>
                </a:moveTo>
                <a:lnTo>
                  <a:pt x="2921000" y="0"/>
                </a:lnTo>
                <a:lnTo>
                  <a:pt x="2921000" y="2362522"/>
                </a:lnTo>
                <a:lnTo>
                  <a:pt x="2175778" y="2362522"/>
                </a:lnTo>
                <a:lnTo>
                  <a:pt x="244412" y="2362522"/>
                </a:lnTo>
                <a:lnTo>
                  <a:pt x="0" y="2362522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Aft>
                <a:spcPts val="600"/>
              </a:spcAft>
              <a:defRPr sz="1100"/>
            </a:lvl4pPr>
            <a:lvl5pPr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BC81D9F-ABB5-F3D5-F5E6-26FE542CD11D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384070" y="3530278"/>
            <a:ext cx="2921000" cy="2362522"/>
          </a:xfrm>
          <a:custGeom>
            <a:avLst/>
            <a:gdLst>
              <a:gd name="connsiteX0" fmla="*/ 0 w 2921000"/>
              <a:gd name="connsiteY0" fmla="*/ 0 h 2362522"/>
              <a:gd name="connsiteX1" fmla="*/ 2921000 w 2921000"/>
              <a:gd name="connsiteY1" fmla="*/ 0 h 2362522"/>
              <a:gd name="connsiteX2" fmla="*/ 2921000 w 2921000"/>
              <a:gd name="connsiteY2" fmla="*/ 2362522 h 2362522"/>
              <a:gd name="connsiteX3" fmla="*/ 2810535 w 2921000"/>
              <a:gd name="connsiteY3" fmla="*/ 2362522 h 2362522"/>
              <a:gd name="connsiteX4" fmla="*/ 2165565 w 2921000"/>
              <a:gd name="connsiteY4" fmla="*/ 2362522 h 2362522"/>
              <a:gd name="connsiteX5" fmla="*/ 494019 w 2921000"/>
              <a:gd name="connsiteY5" fmla="*/ 2362522 h 2362522"/>
              <a:gd name="connsiteX6" fmla="*/ 282487 w 2921000"/>
              <a:gd name="connsiteY6" fmla="*/ 2362522 h 2362522"/>
              <a:gd name="connsiteX7" fmla="*/ 0 w 2921000"/>
              <a:gd name="connsiteY7" fmla="*/ 2362522 h 23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0" h="2362522">
                <a:moveTo>
                  <a:pt x="0" y="0"/>
                </a:moveTo>
                <a:lnTo>
                  <a:pt x="2921000" y="0"/>
                </a:lnTo>
                <a:lnTo>
                  <a:pt x="2921000" y="2362522"/>
                </a:lnTo>
                <a:lnTo>
                  <a:pt x="2810535" y="2362522"/>
                </a:lnTo>
                <a:lnTo>
                  <a:pt x="2165565" y="2362522"/>
                </a:lnTo>
                <a:lnTo>
                  <a:pt x="494019" y="2362522"/>
                </a:lnTo>
                <a:lnTo>
                  <a:pt x="282487" y="2362522"/>
                </a:lnTo>
                <a:lnTo>
                  <a:pt x="0" y="2362522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Aft>
                <a:spcPts val="600"/>
              </a:spcAft>
              <a:defRPr sz="1100"/>
            </a:lvl4pPr>
            <a:lvl5pPr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060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9390-2C41-4357-8D75-7A2D24E2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A1EB3-6CC1-5280-453B-1234822B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1" name="Content Placeholder 26">
            <a:extLst>
              <a:ext uri="{FF2B5EF4-FFF2-40B4-BE49-F238E27FC236}">
                <a16:creationId xmlns:a16="http://schemas.microsoft.com/office/drawing/2014/main" id="{9FE55E33-D0F9-447B-A0B9-EA5EB5B6A595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79425" y="3709036"/>
            <a:ext cx="2443480" cy="21837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defRPr lang="en-US" sz="1200" dirty="0">
                <a:latin typeface="+mn-lt"/>
              </a:defRPr>
            </a:lvl1pPr>
            <a:lvl2pPr marL="180000" indent="-180000"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Content Placeholder 26">
            <a:extLst>
              <a:ext uri="{FF2B5EF4-FFF2-40B4-BE49-F238E27FC236}">
                <a16:creationId xmlns:a16="http://schemas.microsoft.com/office/drawing/2014/main" id="{AEDB55C6-0C27-5373-A1EA-BFAE02DBDE6E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3409315" y="3709036"/>
            <a:ext cx="2443480" cy="21837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defRPr lang="en-US" sz="1200" dirty="0">
                <a:latin typeface="+mn-lt"/>
              </a:defRPr>
            </a:lvl1pPr>
            <a:lvl2pPr marL="180000" indent="-180000"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Content Placeholder 26">
            <a:extLst>
              <a:ext uri="{FF2B5EF4-FFF2-40B4-BE49-F238E27FC236}">
                <a16:creationId xmlns:a16="http://schemas.microsoft.com/office/drawing/2014/main" id="{810FD8A3-ADD2-3B8D-535F-866EADCD3394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6339205" y="3709036"/>
            <a:ext cx="2443480" cy="21837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defRPr lang="en-US" sz="1200" dirty="0">
                <a:latin typeface="+mn-lt"/>
              </a:defRPr>
            </a:lvl1pPr>
            <a:lvl2pPr marL="180000" indent="-180000"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26">
            <a:extLst>
              <a:ext uri="{FF2B5EF4-FFF2-40B4-BE49-F238E27FC236}">
                <a16:creationId xmlns:a16="http://schemas.microsoft.com/office/drawing/2014/main" id="{E2C6D0A3-317B-CC7D-D1A6-73B641BF090C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9269095" y="3709036"/>
            <a:ext cx="2443480" cy="21837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defRPr lang="en-US" sz="1200">
                <a:latin typeface="+mn-lt"/>
              </a:defRPr>
            </a:lvl1pPr>
            <a:lvl2pPr marL="180000" indent="-180000">
              <a:buFont typeface="Arial" panose="020B0604020202020204" pitchFamily="34" charset="0"/>
              <a:buChar char="•"/>
              <a:defRPr lang="en-US"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EF60-66D7-8E7C-6B17-15875880217C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9424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75652B-BC7C-3AC5-8D62-CF63BC4F22D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381427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957C38-E5F3-17FB-5AD0-B122A8C6F5A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83430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F82259-E36E-D1B0-6A0A-C0899E3F2C61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185433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5A11B8-1055-540F-EC0D-B4B7401969C0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3256FB0-86D9-B7ED-5818-3E3C4EB0957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79425" y="3152775"/>
            <a:ext cx="245681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0A118BD-44EF-CC85-4811-0BDC1F239F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09315" y="3152775"/>
            <a:ext cx="245681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0E966BE-CCBA-0360-4F91-21E6B76D2A3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339205" y="3152775"/>
            <a:ext cx="245681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ADBE32A-6C66-18E4-DB2A-39C2AE5B7C1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269095" y="3152775"/>
            <a:ext cx="245681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680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9390-2C41-4357-8D75-7A2D24E2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A1EB3-6CC1-5280-453B-1234822B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DC8D-B041-95CD-80F7-D97EAE10C09E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6">
            <a:extLst>
              <a:ext uri="{FF2B5EF4-FFF2-40B4-BE49-F238E27FC236}">
                <a16:creationId xmlns:a16="http://schemas.microsoft.com/office/drawing/2014/main" id="{B505F8BD-B162-C1C6-B72C-EEFA91B9FC13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79425" y="2723516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6">
            <a:extLst>
              <a:ext uri="{FF2B5EF4-FFF2-40B4-BE49-F238E27FC236}">
                <a16:creationId xmlns:a16="http://schemas.microsoft.com/office/drawing/2014/main" id="{9EDE8D2A-7B4B-6B0F-50F4-E437322064B2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3409315" y="2723516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6">
            <a:extLst>
              <a:ext uri="{FF2B5EF4-FFF2-40B4-BE49-F238E27FC236}">
                <a16:creationId xmlns:a16="http://schemas.microsoft.com/office/drawing/2014/main" id="{968F3CB7-392B-235F-DCBC-BB67A590C4A1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6339205" y="2723516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26">
            <a:extLst>
              <a:ext uri="{FF2B5EF4-FFF2-40B4-BE49-F238E27FC236}">
                <a16:creationId xmlns:a16="http://schemas.microsoft.com/office/drawing/2014/main" id="{F562BEEE-510E-E3EC-16E7-6A9465C144B8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9269095" y="2723516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6268FF1-3DDB-810C-D320-D10897C65E4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9424" y="1579880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9524EF78-9C08-7D75-3B26-6EA61C857B0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381427" y="1579880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072D3193-37BD-73F5-1C1B-48DC367F068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83430" y="1579880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0C898464-4EAA-EB07-2BB1-BEF55DE0E34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185433" y="1579880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8021139-4A56-12F0-91C7-D054E83D120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569720" y="2091055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66245C58-468E-5BDD-9EE3-6A7A4215D1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9610" y="2091055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4E7746B3-BC8C-50C8-5A7C-17E7AA187A2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429500" y="2091055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8930BAC6-0389-99D1-45E4-44EE50BDA8F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59390" y="2091055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49" name="Content Placeholder 26">
            <a:extLst>
              <a:ext uri="{FF2B5EF4-FFF2-40B4-BE49-F238E27FC236}">
                <a16:creationId xmlns:a16="http://schemas.microsoft.com/office/drawing/2014/main" id="{21372E6E-DFA1-3889-B8D2-8227EF69005F}"/>
              </a:ext>
            </a:extLst>
          </p:cNvPr>
          <p:cNvSpPr>
            <a:spLocks noGrp="1"/>
          </p:cNvSpPr>
          <p:nvPr>
            <p:ph sz="quarter" idx="80"/>
          </p:nvPr>
        </p:nvSpPr>
        <p:spPr>
          <a:xfrm>
            <a:off x="479425" y="5157192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Content Placeholder 26">
            <a:extLst>
              <a:ext uri="{FF2B5EF4-FFF2-40B4-BE49-F238E27FC236}">
                <a16:creationId xmlns:a16="http://schemas.microsoft.com/office/drawing/2014/main" id="{6DFFA1F1-EF39-671A-A7E7-61D9E60DDA82}"/>
              </a:ext>
            </a:extLst>
          </p:cNvPr>
          <p:cNvSpPr>
            <a:spLocks noGrp="1"/>
          </p:cNvSpPr>
          <p:nvPr>
            <p:ph sz="quarter" idx="81"/>
          </p:nvPr>
        </p:nvSpPr>
        <p:spPr>
          <a:xfrm>
            <a:off x="3409315" y="5157192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Content Placeholder 26">
            <a:extLst>
              <a:ext uri="{FF2B5EF4-FFF2-40B4-BE49-F238E27FC236}">
                <a16:creationId xmlns:a16="http://schemas.microsoft.com/office/drawing/2014/main" id="{2FF6EF18-5D9D-21DB-3CF1-E042F6986AFF}"/>
              </a:ext>
            </a:extLst>
          </p:cNvPr>
          <p:cNvSpPr>
            <a:spLocks noGrp="1"/>
          </p:cNvSpPr>
          <p:nvPr>
            <p:ph sz="quarter" idx="82"/>
          </p:nvPr>
        </p:nvSpPr>
        <p:spPr>
          <a:xfrm>
            <a:off x="6339205" y="5157192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Content Placeholder 26">
            <a:extLst>
              <a:ext uri="{FF2B5EF4-FFF2-40B4-BE49-F238E27FC236}">
                <a16:creationId xmlns:a16="http://schemas.microsoft.com/office/drawing/2014/main" id="{A7986216-60BD-148A-A897-CB75CE954EE3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9269095" y="5157192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FEE78842-C85C-014C-562C-6C7C5D30F5FC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479424" y="4013556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2C77EB81-8E84-5766-A55B-53721780B951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3381427" y="4013556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EB21DE75-C300-BB01-1AB5-589D60E80784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6283430" y="4013556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6" name="Picture Placeholder 6">
            <a:extLst>
              <a:ext uri="{FF2B5EF4-FFF2-40B4-BE49-F238E27FC236}">
                <a16:creationId xmlns:a16="http://schemas.microsoft.com/office/drawing/2014/main" id="{4E31BB73-A440-5A01-B084-43F4A54D06EA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9185433" y="4013556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659A0FFE-6837-E70B-44BF-3881ADF2E57B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569720" y="4524731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2E52ED7-AD83-0BE1-D42F-D021640B186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4499610" y="4524731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0BFD063-8EC7-E687-216C-5E9769ECB7FF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7429500" y="4524731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D19C84DC-A3B2-8D73-9A5A-5CE1214749F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359390" y="4524731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60591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9" name="Content Placeholder 89">
            <a:extLst>
              <a:ext uri="{FF2B5EF4-FFF2-40B4-BE49-F238E27FC236}">
                <a16:creationId xmlns:a16="http://schemas.microsoft.com/office/drawing/2014/main" id="{CE105CEB-5C59-BE35-37CC-93952A71A1DF}"/>
              </a:ext>
            </a:extLst>
          </p:cNvPr>
          <p:cNvSpPr>
            <a:spLocks noGrp="1"/>
          </p:cNvSpPr>
          <p:nvPr userDrawn="1">
            <p:ph sz="quarter" idx="54"/>
          </p:nvPr>
        </p:nvSpPr>
        <p:spPr>
          <a:xfrm>
            <a:off x="479425" y="2609287"/>
            <a:ext cx="3589200" cy="14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89">
            <a:extLst>
              <a:ext uri="{FF2B5EF4-FFF2-40B4-BE49-F238E27FC236}">
                <a16:creationId xmlns:a16="http://schemas.microsoft.com/office/drawing/2014/main" id="{3F083E6A-394F-2F11-9ADC-9353D3CCF977}"/>
              </a:ext>
            </a:extLst>
          </p:cNvPr>
          <p:cNvSpPr>
            <a:spLocks noGrp="1"/>
          </p:cNvSpPr>
          <p:nvPr userDrawn="1">
            <p:ph sz="quarter" idx="55"/>
          </p:nvPr>
        </p:nvSpPr>
        <p:spPr>
          <a:xfrm>
            <a:off x="4301399" y="2609287"/>
            <a:ext cx="3589200" cy="14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89">
            <a:extLst>
              <a:ext uri="{FF2B5EF4-FFF2-40B4-BE49-F238E27FC236}">
                <a16:creationId xmlns:a16="http://schemas.microsoft.com/office/drawing/2014/main" id="{3B4197A3-366D-56D2-A23F-C2738CC76C1B}"/>
              </a:ext>
            </a:extLst>
          </p:cNvPr>
          <p:cNvSpPr>
            <a:spLocks noGrp="1"/>
          </p:cNvSpPr>
          <p:nvPr userDrawn="1">
            <p:ph sz="quarter" idx="56"/>
          </p:nvPr>
        </p:nvSpPr>
        <p:spPr>
          <a:xfrm>
            <a:off x="8123375" y="2609287"/>
            <a:ext cx="3589200" cy="14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F61B57C4-DA76-F895-EA19-A197CDFCEFD1}"/>
              </a:ext>
            </a:extLst>
          </p:cNvPr>
          <p:cNvSpPr>
            <a:spLocks noGrp="1"/>
          </p:cNvSpPr>
          <p:nvPr userDrawn="1">
            <p:ph sz="quarter" idx="20" hasCustomPrompt="1"/>
          </p:nvPr>
        </p:nvSpPr>
        <p:spPr>
          <a:xfrm>
            <a:off x="479425" y="2849650"/>
            <a:ext cx="1855561" cy="49770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CBB83583-57C5-260D-D24C-6372E51B0BB7}"/>
              </a:ext>
            </a:extLst>
          </p:cNvPr>
          <p:cNvSpPr>
            <a:spLocks noGrp="1"/>
          </p:cNvSpPr>
          <p:nvPr userDrawn="1">
            <p:ph sz="quarter" idx="57" hasCustomPrompt="1"/>
          </p:nvPr>
        </p:nvSpPr>
        <p:spPr>
          <a:xfrm>
            <a:off x="4301401" y="2849650"/>
            <a:ext cx="1855561" cy="49770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41D22D39-D14C-ACFA-CC56-51DFF4A514B6}"/>
              </a:ext>
            </a:extLst>
          </p:cNvPr>
          <p:cNvSpPr>
            <a:spLocks noGrp="1"/>
          </p:cNvSpPr>
          <p:nvPr userDrawn="1">
            <p:ph sz="quarter" idx="58" hasCustomPrompt="1"/>
          </p:nvPr>
        </p:nvSpPr>
        <p:spPr>
          <a:xfrm>
            <a:off x="8123375" y="2849650"/>
            <a:ext cx="1855561" cy="49770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0BBD79E-B4EF-F797-C676-3BC92C59F3E4}"/>
              </a:ext>
            </a:extLst>
          </p:cNvPr>
          <p:cNvSpPr>
            <a:spLocks noGrp="1"/>
          </p:cNvSpPr>
          <p:nvPr userDrawn="1">
            <p:ph type="body" sz="quarter" idx="59"/>
          </p:nvPr>
        </p:nvSpPr>
        <p:spPr>
          <a:xfrm>
            <a:off x="479425" y="3522692"/>
            <a:ext cx="3499301" cy="2322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4EEE285A-B6D5-5172-A8C5-AB9C4EF21A8F}"/>
              </a:ext>
            </a:extLst>
          </p:cNvPr>
          <p:cNvSpPr>
            <a:spLocks noGrp="1"/>
          </p:cNvSpPr>
          <p:nvPr userDrawn="1">
            <p:ph type="body" sz="quarter" idx="60"/>
          </p:nvPr>
        </p:nvSpPr>
        <p:spPr>
          <a:xfrm>
            <a:off x="4301401" y="3522692"/>
            <a:ext cx="3499301" cy="2322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7BF5FB76-98C4-F44D-D34F-7AD17A4FF36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123375" y="3522692"/>
            <a:ext cx="3589198" cy="2322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89">
            <a:extLst>
              <a:ext uri="{FF2B5EF4-FFF2-40B4-BE49-F238E27FC236}">
                <a16:creationId xmlns:a16="http://schemas.microsoft.com/office/drawing/2014/main" id="{1974933D-E249-CF87-4D7F-460523602B18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4181412" y="2609287"/>
            <a:ext cx="7200" cy="3236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89">
            <a:extLst>
              <a:ext uri="{FF2B5EF4-FFF2-40B4-BE49-F238E27FC236}">
                <a16:creationId xmlns:a16="http://schemas.microsoft.com/office/drawing/2014/main" id="{91660A77-4B6D-9B76-41F8-73FD63E2B13B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8003386" y="2609287"/>
            <a:ext cx="7200" cy="3236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190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62C1EE7-6DA4-6C58-80EA-AAD92FD81E1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3CA596A-04A7-29EE-B0B9-1066D209C527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52656E1-7D8E-7137-A96A-54685DA6DB21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25" y="682907"/>
            <a:ext cx="5562560" cy="5426332"/>
          </a:xfrm>
          <a:prstGeom prst="ellipse">
            <a:avLst/>
          </a:prstGeom>
          <a:solidFill>
            <a:schemeClr val="tx1"/>
          </a:solidFill>
        </p:spPr>
        <p:txBody>
          <a:bodyPr wrap="square" anchor="ctr" anchorCtr="1"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22B95-3104-186F-3C06-CBA98E49534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86840" y="2529840"/>
            <a:ext cx="3713480" cy="2870200"/>
          </a:xfrm>
        </p:spPr>
        <p:txBody>
          <a:bodyPr/>
          <a:lstStyle>
            <a:lvl1pPr>
              <a:defRPr sz="22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2C0D05C-470A-27EF-8734-874D5931B6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7654" y="2245360"/>
            <a:ext cx="349186" cy="467359"/>
          </a:xfrm>
        </p:spPr>
        <p:txBody>
          <a:bodyPr/>
          <a:lstStyle>
            <a:lvl1pPr>
              <a:defRPr sz="7200" i="0">
                <a:solidFill>
                  <a:schemeClr val="bg1"/>
                </a:solidFill>
                <a:latin typeface="+mj-lt"/>
              </a:defRPr>
            </a:lvl1pPr>
            <a:lvl2pPr algn="r"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258530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12">
          <p15:clr>
            <a:srgbClr val="FBAE40"/>
          </p15:clr>
        </p15:guide>
        <p15:guide id="2" pos="2816">
          <p15:clr>
            <a:srgbClr val="FBAE40"/>
          </p15:clr>
        </p15:guide>
        <p15:guide id="3" pos="4872">
          <p15:clr>
            <a:srgbClr val="FBAE40"/>
          </p15:clr>
        </p15:guide>
        <p15:guide id="4" pos="51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_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867A0-8BD8-39FE-0A5D-B5B294E005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6389369-8C5C-4567-A3BE-CD8E2B052A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50590" y="1545587"/>
            <a:ext cx="10188000" cy="3636000"/>
          </a:xfrm>
          <a:custGeom>
            <a:avLst/>
            <a:gdLst>
              <a:gd name="connsiteX0" fmla="*/ 3019215 w 10188000"/>
              <a:gd name="connsiteY0" fmla="*/ 2258992 h 3636000"/>
              <a:gd name="connsiteX1" fmla="*/ 3019227 w 10188000"/>
              <a:gd name="connsiteY1" fmla="*/ 2259147 h 3636000"/>
              <a:gd name="connsiteX2" fmla="*/ 3019215 w 10188000"/>
              <a:gd name="connsiteY2" fmla="*/ 2259298 h 3636000"/>
              <a:gd name="connsiteX3" fmla="*/ 4312861 w 10188000"/>
              <a:gd name="connsiteY3" fmla="*/ 1499464 h 3636000"/>
              <a:gd name="connsiteX4" fmla="*/ 3802163 w 10188000"/>
              <a:gd name="connsiteY4" fmla="*/ 1992652 h 3636000"/>
              <a:gd name="connsiteX5" fmla="*/ 4784622 w 10188000"/>
              <a:gd name="connsiteY5" fmla="*/ 1992652 h 3636000"/>
              <a:gd name="connsiteX6" fmla="*/ 4312861 w 10188000"/>
              <a:gd name="connsiteY6" fmla="*/ 1499464 h 3636000"/>
              <a:gd name="connsiteX7" fmla="*/ 4298372 w 10188000"/>
              <a:gd name="connsiteY7" fmla="*/ 927291 h 3636000"/>
              <a:gd name="connsiteX8" fmla="*/ 5149536 w 10188000"/>
              <a:gd name="connsiteY8" fmla="*/ 1242919 h 3636000"/>
              <a:gd name="connsiteX9" fmla="*/ 5587190 w 10188000"/>
              <a:gd name="connsiteY9" fmla="*/ 2471146 h 3636000"/>
              <a:gd name="connsiteX10" fmla="*/ 3797333 w 10188000"/>
              <a:gd name="connsiteY10" fmla="*/ 2471146 h 3636000"/>
              <a:gd name="connsiteX11" fmla="*/ 4356626 w 10188000"/>
              <a:gd name="connsiteY11" fmla="*/ 3023724 h 3636000"/>
              <a:gd name="connsiteX12" fmla="*/ 4770134 w 10188000"/>
              <a:gd name="connsiteY12" fmla="*/ 2772079 h 3636000"/>
              <a:gd name="connsiteX13" fmla="*/ 5543425 w 10188000"/>
              <a:gd name="connsiteY13" fmla="*/ 2772079 h 3636000"/>
              <a:gd name="connsiteX14" fmla="*/ 5125087 w 10188000"/>
              <a:gd name="connsiteY14" fmla="*/ 3369048 h 3636000"/>
              <a:gd name="connsiteX15" fmla="*/ 4346967 w 10188000"/>
              <a:gd name="connsiteY15" fmla="*/ 3600794 h 3636000"/>
              <a:gd name="connsiteX16" fmla="*/ 3042556 w 10188000"/>
              <a:gd name="connsiteY16" fmla="*/ 2536209 h 3636000"/>
              <a:gd name="connsiteX17" fmla="*/ 3019227 w 10188000"/>
              <a:gd name="connsiteY17" fmla="*/ 2259147 h 3636000"/>
              <a:gd name="connsiteX18" fmla="*/ 3043055 w 10188000"/>
              <a:gd name="connsiteY18" fmla="*/ 1985401 h 3636000"/>
              <a:gd name="connsiteX19" fmla="*/ 4298372 w 10188000"/>
              <a:gd name="connsiteY19" fmla="*/ 927291 h 3636000"/>
              <a:gd name="connsiteX20" fmla="*/ 8844551 w 10188000"/>
              <a:gd name="connsiteY20" fmla="*/ 910760 h 3636000"/>
              <a:gd name="connsiteX21" fmla="*/ 10188000 w 10188000"/>
              <a:gd name="connsiteY21" fmla="*/ 2273381 h 3636000"/>
              <a:gd name="connsiteX22" fmla="*/ 8844551 w 10188000"/>
              <a:gd name="connsiteY22" fmla="*/ 3636000 h 3636000"/>
              <a:gd name="connsiteX23" fmla="*/ 7501101 w 10188000"/>
              <a:gd name="connsiteY23" fmla="*/ 2273381 h 3636000"/>
              <a:gd name="connsiteX24" fmla="*/ 8844551 w 10188000"/>
              <a:gd name="connsiteY24" fmla="*/ 910760 h 3636000"/>
              <a:gd name="connsiteX25" fmla="*/ 6602851 w 10188000"/>
              <a:gd name="connsiteY25" fmla="*/ 0 h 3636000"/>
              <a:gd name="connsiteX26" fmla="*/ 7405420 w 10188000"/>
              <a:gd name="connsiteY26" fmla="*/ 0 h 3636000"/>
              <a:gd name="connsiteX27" fmla="*/ 7405420 w 10188000"/>
              <a:gd name="connsiteY27" fmla="*/ 3527015 h 3636000"/>
              <a:gd name="connsiteX28" fmla="*/ 6602851 w 10188000"/>
              <a:gd name="connsiteY28" fmla="*/ 3527015 h 3636000"/>
              <a:gd name="connsiteX29" fmla="*/ 5680759 w 10188000"/>
              <a:gd name="connsiteY29" fmla="*/ 0 h 3636000"/>
              <a:gd name="connsiteX30" fmla="*/ 6483327 w 10188000"/>
              <a:gd name="connsiteY30" fmla="*/ 0 h 3636000"/>
              <a:gd name="connsiteX31" fmla="*/ 6483327 w 10188000"/>
              <a:gd name="connsiteY31" fmla="*/ 3527015 h 3636000"/>
              <a:gd name="connsiteX32" fmla="*/ 5680759 w 10188000"/>
              <a:gd name="connsiteY32" fmla="*/ 3527015 h 3636000"/>
              <a:gd name="connsiteX33" fmla="*/ 0 w 10188000"/>
              <a:gd name="connsiteY33" fmla="*/ 0 h 3636000"/>
              <a:gd name="connsiteX34" fmla="*/ 860823 w 10188000"/>
              <a:gd name="connsiteY34" fmla="*/ 0 h 3636000"/>
              <a:gd name="connsiteX35" fmla="*/ 860823 w 10188000"/>
              <a:gd name="connsiteY35" fmla="*/ 1336904 h 3636000"/>
              <a:gd name="connsiteX36" fmla="*/ 2081426 w 10188000"/>
              <a:gd name="connsiteY36" fmla="*/ 1336904 h 3636000"/>
              <a:gd name="connsiteX37" fmla="*/ 2081426 w 10188000"/>
              <a:gd name="connsiteY37" fmla="*/ 0 h 3636000"/>
              <a:gd name="connsiteX38" fmla="*/ 2942549 w 10188000"/>
              <a:gd name="connsiteY38" fmla="*/ 0 h 3636000"/>
              <a:gd name="connsiteX39" fmla="*/ 2942549 w 10188000"/>
              <a:gd name="connsiteY39" fmla="*/ 3527015 h 3636000"/>
              <a:gd name="connsiteX40" fmla="*/ 2081426 w 10188000"/>
              <a:gd name="connsiteY40" fmla="*/ 3527015 h 3636000"/>
              <a:gd name="connsiteX41" fmla="*/ 2081426 w 10188000"/>
              <a:gd name="connsiteY41" fmla="*/ 2056941 h 3636000"/>
              <a:gd name="connsiteX42" fmla="*/ 860823 w 10188000"/>
              <a:gd name="connsiteY42" fmla="*/ 2056941 h 3636000"/>
              <a:gd name="connsiteX43" fmla="*/ 860823 w 10188000"/>
              <a:gd name="connsiteY43" fmla="*/ 3527015 h 3636000"/>
              <a:gd name="connsiteX44" fmla="*/ 0 w 10188000"/>
              <a:gd name="connsiteY44" fmla="*/ 3527015 h 3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88000" h="3636000">
                <a:moveTo>
                  <a:pt x="3019215" y="2258992"/>
                </a:moveTo>
                <a:lnTo>
                  <a:pt x="3019227" y="2259147"/>
                </a:lnTo>
                <a:lnTo>
                  <a:pt x="3019215" y="2259298"/>
                </a:lnTo>
                <a:close/>
                <a:moveTo>
                  <a:pt x="4312861" y="1499464"/>
                </a:moveTo>
                <a:cubicBezTo>
                  <a:pt x="4011331" y="1499464"/>
                  <a:pt x="3855586" y="1691718"/>
                  <a:pt x="3802163" y="1992652"/>
                </a:cubicBezTo>
                <a:lnTo>
                  <a:pt x="4784622" y="1992652"/>
                </a:lnTo>
                <a:cubicBezTo>
                  <a:pt x="4755345" y="1691718"/>
                  <a:pt x="4570623" y="1499464"/>
                  <a:pt x="4312861" y="1499464"/>
                </a:cubicBezTo>
                <a:close/>
                <a:moveTo>
                  <a:pt x="4298372" y="927291"/>
                </a:moveTo>
                <a:cubicBezTo>
                  <a:pt x="4653326" y="927291"/>
                  <a:pt x="4935538" y="1045766"/>
                  <a:pt x="5149536" y="1242919"/>
                </a:cubicBezTo>
                <a:cubicBezTo>
                  <a:pt x="5446236" y="1519056"/>
                  <a:pt x="5592020" y="1958057"/>
                  <a:pt x="5587190" y="2471146"/>
                </a:cubicBezTo>
                <a:lnTo>
                  <a:pt x="3797333" y="2471146"/>
                </a:lnTo>
                <a:cubicBezTo>
                  <a:pt x="3845928" y="2811571"/>
                  <a:pt x="4030648" y="3023724"/>
                  <a:pt x="4356626" y="3023724"/>
                </a:cubicBezTo>
                <a:cubicBezTo>
                  <a:pt x="4565795" y="3023724"/>
                  <a:pt x="4701920" y="2930046"/>
                  <a:pt x="4770134" y="2772079"/>
                </a:cubicBezTo>
                <a:lnTo>
                  <a:pt x="5543425" y="2772079"/>
                </a:lnTo>
                <a:cubicBezTo>
                  <a:pt x="5490001" y="2998927"/>
                  <a:pt x="5343915" y="3215979"/>
                  <a:pt x="5125087" y="3369048"/>
                </a:cubicBezTo>
                <a:cubicBezTo>
                  <a:pt x="4915918" y="3516912"/>
                  <a:pt x="4662984" y="3600794"/>
                  <a:pt x="4346967" y="3600794"/>
                </a:cubicBezTo>
                <a:cubicBezTo>
                  <a:pt x="3627818" y="3600794"/>
                  <a:pt x="3150619" y="3158975"/>
                  <a:pt x="3042556" y="2536209"/>
                </a:cubicBezTo>
                <a:lnTo>
                  <a:pt x="3019227" y="2259147"/>
                </a:lnTo>
                <a:lnTo>
                  <a:pt x="3043055" y="1985401"/>
                </a:lnTo>
                <a:cubicBezTo>
                  <a:pt x="3153029" y="1369346"/>
                  <a:pt x="3634420" y="927291"/>
                  <a:pt x="4298372" y="927291"/>
                </a:cubicBezTo>
                <a:close/>
                <a:moveTo>
                  <a:pt x="8844551" y="910760"/>
                </a:moveTo>
                <a:cubicBezTo>
                  <a:pt x="9586450" y="910760"/>
                  <a:pt x="10188000" y="1520893"/>
                  <a:pt x="10188000" y="2273381"/>
                </a:cubicBezTo>
                <a:cubicBezTo>
                  <a:pt x="10188000" y="3025867"/>
                  <a:pt x="9586450" y="3636000"/>
                  <a:pt x="8844551" y="3636000"/>
                </a:cubicBezTo>
                <a:cubicBezTo>
                  <a:pt x="8102651" y="3636000"/>
                  <a:pt x="7501101" y="3025867"/>
                  <a:pt x="7501101" y="2273381"/>
                </a:cubicBezTo>
                <a:cubicBezTo>
                  <a:pt x="7501101" y="1520893"/>
                  <a:pt x="8102651" y="910760"/>
                  <a:pt x="8844551" y="910760"/>
                </a:cubicBezTo>
                <a:close/>
                <a:moveTo>
                  <a:pt x="6602851" y="0"/>
                </a:moveTo>
                <a:lnTo>
                  <a:pt x="7405420" y="0"/>
                </a:lnTo>
                <a:lnTo>
                  <a:pt x="7405420" y="3527015"/>
                </a:lnTo>
                <a:lnTo>
                  <a:pt x="6602851" y="3527015"/>
                </a:lnTo>
                <a:close/>
                <a:moveTo>
                  <a:pt x="5680759" y="0"/>
                </a:moveTo>
                <a:lnTo>
                  <a:pt x="6483327" y="0"/>
                </a:lnTo>
                <a:lnTo>
                  <a:pt x="6483327" y="3527015"/>
                </a:lnTo>
                <a:lnTo>
                  <a:pt x="5680759" y="3527015"/>
                </a:lnTo>
                <a:close/>
                <a:moveTo>
                  <a:pt x="0" y="0"/>
                </a:moveTo>
                <a:lnTo>
                  <a:pt x="860823" y="0"/>
                </a:lnTo>
                <a:lnTo>
                  <a:pt x="860823" y="1336904"/>
                </a:lnTo>
                <a:lnTo>
                  <a:pt x="2081426" y="1336904"/>
                </a:lnTo>
                <a:lnTo>
                  <a:pt x="2081426" y="0"/>
                </a:lnTo>
                <a:lnTo>
                  <a:pt x="2942549" y="0"/>
                </a:lnTo>
                <a:lnTo>
                  <a:pt x="2942549" y="3527015"/>
                </a:lnTo>
                <a:lnTo>
                  <a:pt x="2081426" y="3527015"/>
                </a:lnTo>
                <a:lnTo>
                  <a:pt x="2081426" y="2056941"/>
                </a:lnTo>
                <a:lnTo>
                  <a:pt x="860823" y="2056941"/>
                </a:lnTo>
                <a:lnTo>
                  <a:pt x="860823" y="3527015"/>
                </a:lnTo>
                <a:lnTo>
                  <a:pt x="0" y="352701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E4A7304B-3E1C-436F-4780-88E0FB0E736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8727440" y="3322320"/>
            <a:ext cx="2219960" cy="9493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Black logo here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305" y="5497576"/>
            <a:ext cx="10796270" cy="395224"/>
          </a:xfrm>
        </p:spPr>
        <p:txBody>
          <a:bodyPr anchor="t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6305" y="5976747"/>
            <a:ext cx="3600000" cy="25200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343" y="947722"/>
            <a:ext cx="2318400" cy="45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36976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9FC0BF16-A757-207A-85C2-C07639A27DD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FD21D7-01CD-A486-F248-3496B94BB9A5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44259B8-932C-8282-85B5-92BD5A4AB37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25" y="682907"/>
            <a:ext cx="5562560" cy="5426332"/>
          </a:xfrm>
          <a:prstGeom prst="ellipse">
            <a:avLst/>
          </a:pr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5AEFBE1-FF21-7C49-7D17-2F89FD4EF8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86840" y="2529840"/>
            <a:ext cx="3713480" cy="2870200"/>
          </a:xfrm>
        </p:spPr>
        <p:txBody>
          <a:bodyPr/>
          <a:lstStyle>
            <a:lvl1pPr>
              <a:defRPr sz="2200" b="1" i="0">
                <a:solidFill>
                  <a:schemeClr val="tx1"/>
                </a:solidFill>
                <a:latin typeface="+mj-lt"/>
              </a:defRPr>
            </a:lvl1pPr>
            <a:lvl2pPr marL="0" indent="0" algn="r">
              <a:buNone/>
              <a:defRPr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3317A0-BB05-2259-EDCE-12E362AA1DB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7654" y="2245360"/>
            <a:ext cx="349186" cy="467359"/>
          </a:xfrm>
        </p:spPr>
        <p:txBody>
          <a:bodyPr/>
          <a:lstStyle>
            <a:lvl1pPr>
              <a:defRPr sz="7200" i="0">
                <a:solidFill>
                  <a:schemeClr val="accent1"/>
                </a:solidFill>
                <a:latin typeface="+mj-lt"/>
              </a:defRPr>
            </a:lvl1pPr>
            <a:lvl2pPr algn="r"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17532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12">
          <p15:clr>
            <a:srgbClr val="FBAE40"/>
          </p15:clr>
        </p15:guide>
        <p15:guide id="2" pos="2816">
          <p15:clr>
            <a:srgbClr val="FBAE40"/>
          </p15:clr>
        </p15:guide>
        <p15:guide id="3" pos="4872">
          <p15:clr>
            <a:srgbClr val="FBAE40"/>
          </p15:clr>
        </p15:guide>
        <p15:guide id="4" pos="5176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964198-D302-9FAF-B96B-84DB79051B4B}"/>
              </a:ext>
            </a:extLst>
          </p:cNvPr>
          <p:cNvSpPr/>
          <p:nvPr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6144A-AD99-C609-C29B-F62DD5F8652F}"/>
              </a:ext>
            </a:extLst>
          </p:cNvPr>
          <p:cNvSpPr/>
          <p:nvPr userDrawn="1"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C79E20A-CA82-263D-9743-CB2C2E9490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26"/>
            <a:ext cx="12192000" cy="66481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A0213-0E70-D87C-D460-5E2938976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689563"/>
            <a:ext cx="2555193" cy="1494091"/>
          </a:xfrm>
        </p:spPr>
        <p:txBody>
          <a:bodyPr/>
          <a:lstStyle>
            <a:lvl1pPr>
              <a:lnSpc>
                <a:spcPct val="100000"/>
              </a:lnSpc>
              <a:tabLst>
                <a:tab pos="896938" algn="l"/>
              </a:tabLst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AU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395E8C-2043-558C-DB8F-2BA0BAECC6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1481895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20994F-CA5A-7773-0B6C-2EC812F04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3566727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grpSp>
        <p:nvGrpSpPr>
          <p:cNvPr id="9" name="Graphic 12">
            <a:extLst>
              <a:ext uri="{FF2B5EF4-FFF2-40B4-BE49-F238E27FC236}">
                <a16:creationId xmlns:a16="http://schemas.microsoft.com/office/drawing/2014/main" id="{141CE47D-E12A-B71F-9166-4B57D2704E70}"/>
              </a:ext>
            </a:extLst>
          </p:cNvPr>
          <p:cNvGrpSpPr/>
          <p:nvPr/>
        </p:nvGrpSpPr>
        <p:grpSpPr>
          <a:xfrm>
            <a:off x="4406014" y="3950038"/>
            <a:ext cx="7306561" cy="2549145"/>
            <a:chOff x="544194" y="1803553"/>
            <a:chExt cx="11044607" cy="385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8EA102-3F81-46E7-7D1C-9E71D5EA42B3}"/>
                </a:ext>
              </a:extLst>
            </p:cNvPr>
            <p:cNvSpPr/>
            <p:nvPr/>
          </p:nvSpPr>
          <p:spPr>
            <a:xfrm>
              <a:off x="544194" y="1803553"/>
              <a:ext cx="11044607" cy="3853290"/>
            </a:xfrm>
            <a:custGeom>
              <a:avLst/>
              <a:gdLst>
                <a:gd name="connsiteX0" fmla="*/ 9185820 w 11044607"/>
                <a:gd name="connsiteY0" fmla="*/ 796494 h 3853290"/>
                <a:gd name="connsiteX1" fmla="*/ 9894834 w 11044607"/>
                <a:gd name="connsiteY1" fmla="*/ 1510737 h 3853290"/>
                <a:gd name="connsiteX2" fmla="*/ 8420696 w 11044607"/>
                <a:gd name="connsiteY2" fmla="*/ 1510737 h 3853290"/>
                <a:gd name="connsiteX3" fmla="*/ 9185820 w 11044607"/>
                <a:gd name="connsiteY3" fmla="*/ 796494 h 3853290"/>
                <a:gd name="connsiteX4" fmla="*/ 9250218 w 11044607"/>
                <a:gd name="connsiteY4" fmla="*/ 3042514 h 3853290"/>
                <a:gd name="connsiteX5" fmla="*/ 8410240 w 11044607"/>
                <a:gd name="connsiteY5" fmla="*/ 2226255 h 3853290"/>
                <a:gd name="connsiteX6" fmla="*/ 8407434 w 11044607"/>
                <a:gd name="connsiteY6" fmla="*/ 2206872 h 3853290"/>
                <a:gd name="connsiteX7" fmla="*/ 11044560 w 11044607"/>
                <a:gd name="connsiteY7" fmla="*/ 2206872 h 3853290"/>
                <a:gd name="connsiteX8" fmla="*/ 10405682 w 11044607"/>
                <a:gd name="connsiteY8" fmla="*/ 453718 h 3853290"/>
                <a:gd name="connsiteX9" fmla="*/ 9164269 w 11044607"/>
                <a:gd name="connsiteY9" fmla="*/ 0 h 3853290"/>
                <a:gd name="connsiteX10" fmla="*/ 7323892 w 11044607"/>
                <a:gd name="connsiteY10" fmla="*/ 1579853 h 3853290"/>
                <a:gd name="connsiteX11" fmla="*/ 7323892 w 11044607"/>
                <a:gd name="connsiteY11" fmla="*/ 1371867 h 3853290"/>
                <a:gd name="connsiteX12" fmla="*/ 6076230 w 11044607"/>
                <a:gd name="connsiteY12" fmla="*/ 0 h 3853290"/>
                <a:gd name="connsiteX13" fmla="*/ 4945249 w 11044607"/>
                <a:gd name="connsiteY13" fmla="*/ 608528 h 3853290"/>
                <a:gd name="connsiteX14" fmla="*/ 4923826 w 11044607"/>
                <a:gd name="connsiteY14" fmla="*/ 608528 h 3853290"/>
                <a:gd name="connsiteX15" fmla="*/ 4923826 w 11044607"/>
                <a:gd name="connsiteY15" fmla="*/ 107372 h 3853290"/>
                <a:gd name="connsiteX16" fmla="*/ 3826384 w 11044607"/>
                <a:gd name="connsiteY16" fmla="*/ 107372 h 3853290"/>
                <a:gd name="connsiteX17" fmla="*/ 3826384 w 11044607"/>
                <a:gd name="connsiteY17" fmla="*/ 1616579 h 3853290"/>
                <a:gd name="connsiteX18" fmla="*/ 1925816 w 11044607"/>
                <a:gd name="connsiteY18" fmla="*/ 1658 h 3853290"/>
                <a:gd name="connsiteX19" fmla="*/ 0 w 11044607"/>
                <a:gd name="connsiteY19" fmla="*/ 1927474 h 3853290"/>
                <a:gd name="connsiteX20" fmla="*/ 1925816 w 11044607"/>
                <a:gd name="connsiteY20" fmla="*/ 3853290 h 3853290"/>
                <a:gd name="connsiteX21" fmla="*/ 3826256 w 11044607"/>
                <a:gd name="connsiteY21" fmla="*/ 2238369 h 3853290"/>
                <a:gd name="connsiteX22" fmla="*/ 3826256 w 11044607"/>
                <a:gd name="connsiteY22" fmla="*/ 3738777 h 3853290"/>
                <a:gd name="connsiteX23" fmla="*/ 4949585 w 11044607"/>
                <a:gd name="connsiteY23" fmla="*/ 3738777 h 3853290"/>
                <a:gd name="connsiteX24" fmla="*/ 4949585 w 11044607"/>
                <a:gd name="connsiteY24" fmla="*/ 1729817 h 3853290"/>
                <a:gd name="connsiteX25" fmla="*/ 5610907 w 11044607"/>
                <a:gd name="connsiteY25" fmla="*/ 939699 h 3853290"/>
                <a:gd name="connsiteX26" fmla="*/ 6200562 w 11044607"/>
                <a:gd name="connsiteY26" fmla="*/ 1608162 h 3853290"/>
                <a:gd name="connsiteX27" fmla="*/ 6200562 w 11044607"/>
                <a:gd name="connsiteY27" fmla="*/ 3738904 h 3853290"/>
                <a:gd name="connsiteX28" fmla="*/ 7323892 w 11044607"/>
                <a:gd name="connsiteY28" fmla="*/ 3738904 h 3853290"/>
                <a:gd name="connsiteX29" fmla="*/ 7323892 w 11044607"/>
                <a:gd name="connsiteY29" fmla="*/ 2264256 h 3853290"/>
                <a:gd name="connsiteX30" fmla="*/ 9235808 w 11044607"/>
                <a:gd name="connsiteY30" fmla="*/ 3846276 h 3853290"/>
                <a:gd name="connsiteX31" fmla="*/ 10371507 w 11044607"/>
                <a:gd name="connsiteY31" fmla="*/ 3512810 h 3853290"/>
                <a:gd name="connsiteX32" fmla="*/ 10975189 w 11044607"/>
                <a:gd name="connsiteY32" fmla="*/ 2677423 h 3853290"/>
                <a:gd name="connsiteX33" fmla="*/ 9869586 w 11044607"/>
                <a:gd name="connsiteY33" fmla="*/ 2677423 h 3853290"/>
                <a:gd name="connsiteX34" fmla="*/ 9250090 w 11044607"/>
                <a:gd name="connsiteY34" fmla="*/ 3042514 h 38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44607" h="3853290">
                  <a:moveTo>
                    <a:pt x="9185820" y="796494"/>
                  </a:moveTo>
                  <a:cubicBezTo>
                    <a:pt x="9569147" y="796494"/>
                    <a:pt x="9845612" y="1076401"/>
                    <a:pt x="9894834" y="1510737"/>
                  </a:cubicBezTo>
                  <a:lnTo>
                    <a:pt x="8420696" y="1510737"/>
                  </a:lnTo>
                  <a:cubicBezTo>
                    <a:pt x="8510726" y="1036998"/>
                    <a:pt x="8767935" y="796494"/>
                    <a:pt x="9185820" y="796494"/>
                  </a:cubicBezTo>
                  <a:moveTo>
                    <a:pt x="9250218" y="3042514"/>
                  </a:moveTo>
                  <a:cubicBezTo>
                    <a:pt x="8784768" y="3042514"/>
                    <a:pt x="8486369" y="2752532"/>
                    <a:pt x="8410240" y="2226255"/>
                  </a:cubicBezTo>
                  <a:lnTo>
                    <a:pt x="8407434" y="2206872"/>
                  </a:lnTo>
                  <a:lnTo>
                    <a:pt x="11044560" y="2206872"/>
                  </a:lnTo>
                  <a:cubicBezTo>
                    <a:pt x="11048386" y="1457816"/>
                    <a:pt x="10821782" y="835770"/>
                    <a:pt x="10405682" y="453718"/>
                  </a:cubicBezTo>
                  <a:cubicBezTo>
                    <a:pt x="10074511" y="152642"/>
                    <a:pt x="9656754" y="0"/>
                    <a:pt x="9164269" y="0"/>
                  </a:cubicBezTo>
                  <a:cubicBezTo>
                    <a:pt x="8195750" y="0"/>
                    <a:pt x="7465567" y="646912"/>
                    <a:pt x="7323892" y="1579853"/>
                  </a:cubicBezTo>
                  <a:lnTo>
                    <a:pt x="7323892" y="1371867"/>
                  </a:lnTo>
                  <a:cubicBezTo>
                    <a:pt x="7323892" y="538520"/>
                    <a:pt x="6839951" y="0"/>
                    <a:pt x="6076230" y="0"/>
                  </a:cubicBezTo>
                  <a:cubicBezTo>
                    <a:pt x="5567933" y="0"/>
                    <a:pt x="5217251" y="214745"/>
                    <a:pt x="4945249" y="608528"/>
                  </a:cubicBezTo>
                  <a:lnTo>
                    <a:pt x="4923826" y="608528"/>
                  </a:lnTo>
                  <a:lnTo>
                    <a:pt x="4923826" y="107372"/>
                  </a:lnTo>
                  <a:lnTo>
                    <a:pt x="3826384" y="107372"/>
                  </a:lnTo>
                  <a:lnTo>
                    <a:pt x="3826384" y="1616579"/>
                  </a:lnTo>
                  <a:cubicBezTo>
                    <a:pt x="3677184" y="702001"/>
                    <a:pt x="2881966" y="1658"/>
                    <a:pt x="1925816" y="1658"/>
                  </a:cubicBezTo>
                  <a:cubicBezTo>
                    <a:pt x="863952" y="1658"/>
                    <a:pt x="0" y="865482"/>
                    <a:pt x="0" y="1927474"/>
                  </a:cubicBezTo>
                  <a:cubicBezTo>
                    <a:pt x="0" y="2989465"/>
                    <a:pt x="863952" y="3853290"/>
                    <a:pt x="1925816" y="3853290"/>
                  </a:cubicBezTo>
                  <a:cubicBezTo>
                    <a:pt x="2881839" y="3853290"/>
                    <a:pt x="3677057" y="3152947"/>
                    <a:pt x="3826256" y="2238369"/>
                  </a:cubicBezTo>
                  <a:lnTo>
                    <a:pt x="3826256" y="3738777"/>
                  </a:lnTo>
                  <a:lnTo>
                    <a:pt x="4949585" y="3738777"/>
                  </a:lnTo>
                  <a:lnTo>
                    <a:pt x="4949585" y="1729817"/>
                  </a:lnTo>
                  <a:cubicBezTo>
                    <a:pt x="4949585" y="1264622"/>
                    <a:pt x="5221459" y="939699"/>
                    <a:pt x="5610907" y="939699"/>
                  </a:cubicBezTo>
                  <a:cubicBezTo>
                    <a:pt x="5980080" y="939699"/>
                    <a:pt x="6200562" y="1189640"/>
                    <a:pt x="6200562" y="1608162"/>
                  </a:cubicBezTo>
                  <a:lnTo>
                    <a:pt x="6200562" y="3738904"/>
                  </a:lnTo>
                  <a:lnTo>
                    <a:pt x="7323892" y="3738904"/>
                  </a:lnTo>
                  <a:lnTo>
                    <a:pt x="7323892" y="2264256"/>
                  </a:lnTo>
                  <a:cubicBezTo>
                    <a:pt x="7465439" y="3223721"/>
                    <a:pt x="8197918" y="3846276"/>
                    <a:pt x="9235808" y="3846276"/>
                  </a:cubicBezTo>
                  <a:cubicBezTo>
                    <a:pt x="9678432" y="3846276"/>
                    <a:pt x="10050027" y="3737246"/>
                    <a:pt x="10371507" y="3512810"/>
                  </a:cubicBezTo>
                  <a:cubicBezTo>
                    <a:pt x="10677173" y="3302273"/>
                    <a:pt x="10890770" y="3006426"/>
                    <a:pt x="10975189" y="2677423"/>
                  </a:cubicBezTo>
                  <a:lnTo>
                    <a:pt x="9869586" y="2677423"/>
                  </a:lnTo>
                  <a:cubicBezTo>
                    <a:pt x="9760682" y="2916396"/>
                    <a:pt x="9546703" y="3042514"/>
                    <a:pt x="9250090" y="3042514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DE825E-99C1-3928-E588-7B8332699B3F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1B1133-E501-9FA4-411E-B5ACDBB641AC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CDF8AC-639D-C1D1-6ACE-4D44B417081D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514EF1-E66A-8969-23B5-52E36821CD07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4645F2-D634-0A2C-53DE-F92546E0F680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F24D7E-D03A-1D64-EAFB-1CF2C4077988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DD5F2FC-66BA-538C-441F-8B6F9CE26C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6907" y="1689564"/>
            <a:ext cx="4797184" cy="1412452"/>
          </a:xfrm>
        </p:spPr>
        <p:txBody>
          <a:bodyPr/>
          <a:lstStyle>
            <a:lvl1pPr>
              <a:spcAft>
                <a:spcPts val="0"/>
              </a:spcAft>
              <a:defRPr sz="1500" b="1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500" b="1"/>
            </a:lvl2pPr>
          </a:lstStyle>
          <a:p>
            <a:pPr lvl="0"/>
            <a:r>
              <a:rPr lang="en-US" dirty="0"/>
              <a:t>Get in Touch</a:t>
            </a:r>
          </a:p>
          <a:p>
            <a:pPr lvl="1"/>
            <a:r>
              <a:rPr lang="en-US" dirty="0"/>
              <a:t>+001 123 45 678 99</a:t>
            </a:r>
          </a:p>
          <a:p>
            <a:pPr lvl="1"/>
            <a:r>
              <a:rPr lang="en-US" dirty="0"/>
              <a:t>info@softwareone.com </a:t>
            </a:r>
          </a:p>
          <a:p>
            <a:pPr lvl="1"/>
            <a:r>
              <a:rPr lang="en-US" dirty="0"/>
              <a:t>7788 One City, One Country</a:t>
            </a:r>
          </a:p>
        </p:txBody>
      </p:sp>
    </p:spTree>
    <p:extLst>
      <p:ext uri="{BB962C8B-B14F-4D97-AF65-F5344CB8AC3E}">
        <p14:creationId xmlns:p14="http://schemas.microsoft.com/office/powerpoint/2010/main" val="25388604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964198-D302-9FAF-B96B-84DB79051B4B}"/>
              </a:ext>
            </a:extLst>
          </p:cNvPr>
          <p:cNvSpPr/>
          <p:nvPr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0213-0E70-D87C-D460-5E2938976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689563"/>
            <a:ext cx="2555193" cy="1494091"/>
          </a:xfrm>
        </p:spPr>
        <p:txBody>
          <a:bodyPr/>
          <a:lstStyle>
            <a:lvl1pPr>
              <a:lnSpc>
                <a:spcPct val="100000"/>
              </a:lnSpc>
              <a:tabLst>
                <a:tab pos="896938" algn="l"/>
              </a:tabLst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AU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395E8C-2043-558C-DB8F-2BA0BAECC6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1481895"/>
            <a:ext cx="11268000" cy="108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20994F-CA5A-7773-0B6C-2EC812F04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3566727"/>
            <a:ext cx="11268000" cy="108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DD5F2FC-66BA-538C-441F-8B6F9CE26C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6907" y="1689564"/>
            <a:ext cx="4797184" cy="1412452"/>
          </a:xfrm>
        </p:spPr>
        <p:txBody>
          <a:bodyPr/>
          <a:lstStyle>
            <a:lvl1pPr>
              <a:spcAft>
                <a:spcPts val="0"/>
              </a:spcAft>
              <a:defRPr sz="1500" b="1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 sz="15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Get in Touch</a:t>
            </a:r>
          </a:p>
          <a:p>
            <a:pPr lvl="1"/>
            <a:r>
              <a:rPr lang="en-US" dirty="0"/>
              <a:t>+001 123 45 678 99</a:t>
            </a:r>
          </a:p>
          <a:p>
            <a:pPr lvl="1"/>
            <a:r>
              <a:rPr lang="en-US" dirty="0"/>
              <a:t>info@softwareone.com </a:t>
            </a:r>
          </a:p>
          <a:p>
            <a:pPr lvl="1"/>
            <a:r>
              <a:rPr lang="en-US" dirty="0"/>
              <a:t>7788 One City, One Country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73A4E-2151-FD5A-E7AC-BC6DDFAEF897}"/>
              </a:ext>
            </a:extLst>
          </p:cNvPr>
          <p:cNvSpPr/>
          <p:nvPr userDrawn="1"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aphic 12">
            <a:extLst>
              <a:ext uri="{FF2B5EF4-FFF2-40B4-BE49-F238E27FC236}">
                <a16:creationId xmlns:a16="http://schemas.microsoft.com/office/drawing/2014/main" id="{4495F24D-6E27-CB42-E61E-C5A266FFB3B7}"/>
              </a:ext>
            </a:extLst>
          </p:cNvPr>
          <p:cNvGrpSpPr/>
          <p:nvPr userDrawn="1"/>
        </p:nvGrpSpPr>
        <p:grpSpPr>
          <a:xfrm>
            <a:off x="4406014" y="3950038"/>
            <a:ext cx="7306561" cy="2549145"/>
            <a:chOff x="544194" y="1803553"/>
            <a:chExt cx="11044607" cy="3853290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66D90C-4C99-470A-7531-C48BEEACDB34}"/>
                </a:ext>
              </a:extLst>
            </p:cNvPr>
            <p:cNvSpPr/>
            <p:nvPr/>
          </p:nvSpPr>
          <p:spPr>
            <a:xfrm>
              <a:off x="544194" y="1803553"/>
              <a:ext cx="11044607" cy="3853290"/>
            </a:xfrm>
            <a:custGeom>
              <a:avLst/>
              <a:gdLst>
                <a:gd name="connsiteX0" fmla="*/ 9185820 w 11044607"/>
                <a:gd name="connsiteY0" fmla="*/ 796494 h 3853290"/>
                <a:gd name="connsiteX1" fmla="*/ 9894834 w 11044607"/>
                <a:gd name="connsiteY1" fmla="*/ 1510737 h 3853290"/>
                <a:gd name="connsiteX2" fmla="*/ 8420696 w 11044607"/>
                <a:gd name="connsiteY2" fmla="*/ 1510737 h 3853290"/>
                <a:gd name="connsiteX3" fmla="*/ 9185820 w 11044607"/>
                <a:gd name="connsiteY3" fmla="*/ 796494 h 3853290"/>
                <a:gd name="connsiteX4" fmla="*/ 9250218 w 11044607"/>
                <a:gd name="connsiteY4" fmla="*/ 3042514 h 3853290"/>
                <a:gd name="connsiteX5" fmla="*/ 8410240 w 11044607"/>
                <a:gd name="connsiteY5" fmla="*/ 2226255 h 3853290"/>
                <a:gd name="connsiteX6" fmla="*/ 8407434 w 11044607"/>
                <a:gd name="connsiteY6" fmla="*/ 2206872 h 3853290"/>
                <a:gd name="connsiteX7" fmla="*/ 11044560 w 11044607"/>
                <a:gd name="connsiteY7" fmla="*/ 2206872 h 3853290"/>
                <a:gd name="connsiteX8" fmla="*/ 10405682 w 11044607"/>
                <a:gd name="connsiteY8" fmla="*/ 453718 h 3853290"/>
                <a:gd name="connsiteX9" fmla="*/ 9164269 w 11044607"/>
                <a:gd name="connsiteY9" fmla="*/ 0 h 3853290"/>
                <a:gd name="connsiteX10" fmla="*/ 7323892 w 11044607"/>
                <a:gd name="connsiteY10" fmla="*/ 1579853 h 3853290"/>
                <a:gd name="connsiteX11" fmla="*/ 7323892 w 11044607"/>
                <a:gd name="connsiteY11" fmla="*/ 1371867 h 3853290"/>
                <a:gd name="connsiteX12" fmla="*/ 6076230 w 11044607"/>
                <a:gd name="connsiteY12" fmla="*/ 0 h 3853290"/>
                <a:gd name="connsiteX13" fmla="*/ 4945249 w 11044607"/>
                <a:gd name="connsiteY13" fmla="*/ 608528 h 3853290"/>
                <a:gd name="connsiteX14" fmla="*/ 4923826 w 11044607"/>
                <a:gd name="connsiteY14" fmla="*/ 608528 h 3853290"/>
                <a:gd name="connsiteX15" fmla="*/ 4923826 w 11044607"/>
                <a:gd name="connsiteY15" fmla="*/ 107372 h 3853290"/>
                <a:gd name="connsiteX16" fmla="*/ 3826384 w 11044607"/>
                <a:gd name="connsiteY16" fmla="*/ 107372 h 3853290"/>
                <a:gd name="connsiteX17" fmla="*/ 3826384 w 11044607"/>
                <a:gd name="connsiteY17" fmla="*/ 1616579 h 3853290"/>
                <a:gd name="connsiteX18" fmla="*/ 1925816 w 11044607"/>
                <a:gd name="connsiteY18" fmla="*/ 1658 h 3853290"/>
                <a:gd name="connsiteX19" fmla="*/ 0 w 11044607"/>
                <a:gd name="connsiteY19" fmla="*/ 1927474 h 3853290"/>
                <a:gd name="connsiteX20" fmla="*/ 1925816 w 11044607"/>
                <a:gd name="connsiteY20" fmla="*/ 3853290 h 3853290"/>
                <a:gd name="connsiteX21" fmla="*/ 3826256 w 11044607"/>
                <a:gd name="connsiteY21" fmla="*/ 2238369 h 3853290"/>
                <a:gd name="connsiteX22" fmla="*/ 3826256 w 11044607"/>
                <a:gd name="connsiteY22" fmla="*/ 3738777 h 3853290"/>
                <a:gd name="connsiteX23" fmla="*/ 4949585 w 11044607"/>
                <a:gd name="connsiteY23" fmla="*/ 3738777 h 3853290"/>
                <a:gd name="connsiteX24" fmla="*/ 4949585 w 11044607"/>
                <a:gd name="connsiteY24" fmla="*/ 1729817 h 3853290"/>
                <a:gd name="connsiteX25" fmla="*/ 5610907 w 11044607"/>
                <a:gd name="connsiteY25" fmla="*/ 939699 h 3853290"/>
                <a:gd name="connsiteX26" fmla="*/ 6200562 w 11044607"/>
                <a:gd name="connsiteY26" fmla="*/ 1608162 h 3853290"/>
                <a:gd name="connsiteX27" fmla="*/ 6200562 w 11044607"/>
                <a:gd name="connsiteY27" fmla="*/ 3738904 h 3853290"/>
                <a:gd name="connsiteX28" fmla="*/ 7323892 w 11044607"/>
                <a:gd name="connsiteY28" fmla="*/ 3738904 h 3853290"/>
                <a:gd name="connsiteX29" fmla="*/ 7323892 w 11044607"/>
                <a:gd name="connsiteY29" fmla="*/ 2264256 h 3853290"/>
                <a:gd name="connsiteX30" fmla="*/ 9235808 w 11044607"/>
                <a:gd name="connsiteY30" fmla="*/ 3846276 h 3853290"/>
                <a:gd name="connsiteX31" fmla="*/ 10371507 w 11044607"/>
                <a:gd name="connsiteY31" fmla="*/ 3512810 h 3853290"/>
                <a:gd name="connsiteX32" fmla="*/ 10975189 w 11044607"/>
                <a:gd name="connsiteY32" fmla="*/ 2677423 h 3853290"/>
                <a:gd name="connsiteX33" fmla="*/ 9869586 w 11044607"/>
                <a:gd name="connsiteY33" fmla="*/ 2677423 h 3853290"/>
                <a:gd name="connsiteX34" fmla="*/ 9250090 w 11044607"/>
                <a:gd name="connsiteY34" fmla="*/ 3042514 h 38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44607" h="3853290">
                  <a:moveTo>
                    <a:pt x="9185820" y="796494"/>
                  </a:moveTo>
                  <a:cubicBezTo>
                    <a:pt x="9569147" y="796494"/>
                    <a:pt x="9845612" y="1076401"/>
                    <a:pt x="9894834" y="1510737"/>
                  </a:cubicBezTo>
                  <a:lnTo>
                    <a:pt x="8420696" y="1510737"/>
                  </a:lnTo>
                  <a:cubicBezTo>
                    <a:pt x="8510726" y="1036998"/>
                    <a:pt x="8767935" y="796494"/>
                    <a:pt x="9185820" y="796494"/>
                  </a:cubicBezTo>
                  <a:moveTo>
                    <a:pt x="9250218" y="3042514"/>
                  </a:moveTo>
                  <a:cubicBezTo>
                    <a:pt x="8784768" y="3042514"/>
                    <a:pt x="8486369" y="2752532"/>
                    <a:pt x="8410240" y="2226255"/>
                  </a:cubicBezTo>
                  <a:lnTo>
                    <a:pt x="8407434" y="2206872"/>
                  </a:lnTo>
                  <a:lnTo>
                    <a:pt x="11044560" y="2206872"/>
                  </a:lnTo>
                  <a:cubicBezTo>
                    <a:pt x="11048386" y="1457816"/>
                    <a:pt x="10821782" y="835770"/>
                    <a:pt x="10405682" y="453718"/>
                  </a:cubicBezTo>
                  <a:cubicBezTo>
                    <a:pt x="10074511" y="152642"/>
                    <a:pt x="9656754" y="0"/>
                    <a:pt x="9164269" y="0"/>
                  </a:cubicBezTo>
                  <a:cubicBezTo>
                    <a:pt x="8195750" y="0"/>
                    <a:pt x="7465567" y="646912"/>
                    <a:pt x="7323892" y="1579853"/>
                  </a:cubicBezTo>
                  <a:lnTo>
                    <a:pt x="7323892" y="1371867"/>
                  </a:lnTo>
                  <a:cubicBezTo>
                    <a:pt x="7323892" y="538520"/>
                    <a:pt x="6839951" y="0"/>
                    <a:pt x="6076230" y="0"/>
                  </a:cubicBezTo>
                  <a:cubicBezTo>
                    <a:pt x="5567933" y="0"/>
                    <a:pt x="5217251" y="214745"/>
                    <a:pt x="4945249" y="608528"/>
                  </a:cubicBezTo>
                  <a:lnTo>
                    <a:pt x="4923826" y="608528"/>
                  </a:lnTo>
                  <a:lnTo>
                    <a:pt x="4923826" y="107372"/>
                  </a:lnTo>
                  <a:lnTo>
                    <a:pt x="3826384" y="107372"/>
                  </a:lnTo>
                  <a:lnTo>
                    <a:pt x="3826384" y="1616579"/>
                  </a:lnTo>
                  <a:cubicBezTo>
                    <a:pt x="3677184" y="702001"/>
                    <a:pt x="2881966" y="1658"/>
                    <a:pt x="1925816" y="1658"/>
                  </a:cubicBezTo>
                  <a:cubicBezTo>
                    <a:pt x="863952" y="1658"/>
                    <a:pt x="0" y="865482"/>
                    <a:pt x="0" y="1927474"/>
                  </a:cubicBezTo>
                  <a:cubicBezTo>
                    <a:pt x="0" y="2989465"/>
                    <a:pt x="863952" y="3853290"/>
                    <a:pt x="1925816" y="3853290"/>
                  </a:cubicBezTo>
                  <a:cubicBezTo>
                    <a:pt x="2881839" y="3853290"/>
                    <a:pt x="3677057" y="3152947"/>
                    <a:pt x="3826256" y="2238369"/>
                  </a:cubicBezTo>
                  <a:lnTo>
                    <a:pt x="3826256" y="3738777"/>
                  </a:lnTo>
                  <a:lnTo>
                    <a:pt x="4949585" y="3738777"/>
                  </a:lnTo>
                  <a:lnTo>
                    <a:pt x="4949585" y="1729817"/>
                  </a:lnTo>
                  <a:cubicBezTo>
                    <a:pt x="4949585" y="1264622"/>
                    <a:pt x="5221459" y="939699"/>
                    <a:pt x="5610907" y="939699"/>
                  </a:cubicBezTo>
                  <a:cubicBezTo>
                    <a:pt x="5980080" y="939699"/>
                    <a:pt x="6200562" y="1189640"/>
                    <a:pt x="6200562" y="1608162"/>
                  </a:cubicBezTo>
                  <a:lnTo>
                    <a:pt x="6200562" y="3738904"/>
                  </a:lnTo>
                  <a:lnTo>
                    <a:pt x="7323892" y="3738904"/>
                  </a:lnTo>
                  <a:lnTo>
                    <a:pt x="7323892" y="2264256"/>
                  </a:lnTo>
                  <a:cubicBezTo>
                    <a:pt x="7465439" y="3223721"/>
                    <a:pt x="8197918" y="3846276"/>
                    <a:pt x="9235808" y="3846276"/>
                  </a:cubicBezTo>
                  <a:cubicBezTo>
                    <a:pt x="9678432" y="3846276"/>
                    <a:pt x="10050027" y="3737246"/>
                    <a:pt x="10371507" y="3512810"/>
                  </a:cubicBezTo>
                  <a:cubicBezTo>
                    <a:pt x="10677173" y="3302273"/>
                    <a:pt x="10890770" y="3006426"/>
                    <a:pt x="10975189" y="2677423"/>
                  </a:cubicBezTo>
                  <a:lnTo>
                    <a:pt x="9869586" y="2677423"/>
                  </a:lnTo>
                  <a:cubicBezTo>
                    <a:pt x="9760682" y="2916396"/>
                    <a:pt x="9546703" y="3042514"/>
                    <a:pt x="9250090" y="3042514"/>
                  </a:cubicBezTo>
                </a:path>
              </a:pathLst>
            </a:custGeom>
            <a:solidFill>
              <a:schemeClr val="bg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5EEA4B-5438-934C-F817-C6659D3C156D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734B65-9949-5BEF-55F4-D3F7F383618F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EA3AB4-096C-24D7-20D0-2126EA0B2DFE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B07BE0-1C5B-34DB-04E0-440F490C37E2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733BC0-80D2-58CF-1762-2274F7C0DFEA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DC9914-E1A3-B3A9-9C73-C1EA0F9B13D2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546B76B-5F82-CC7A-3817-FEAC235E3D84}"/>
              </a:ext>
            </a:extLst>
          </p:cNvPr>
          <p:cNvSpPr/>
          <p:nvPr userDrawn="1"/>
        </p:nvSpPr>
        <p:spPr>
          <a:xfrm>
            <a:off x="0" y="0"/>
            <a:ext cx="12204000" cy="13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241322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1F2-7EB5-2F5A-927D-5F55C93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  Presentation topic    |    October 22, 2022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4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EC758-6CD5-4E66-8D24-315DF162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B419-CD79-FF1E-D8A6-B85411C7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2097087"/>
            <a:ext cx="11224895" cy="3795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A3D3-6E3E-743B-A5FD-13F899435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|    Presentation topic    |    October 22, 2022 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C7A71-6EDE-FB77-FC62-5462110F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CA090-A919-96B4-95EF-74EE27CFA449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81E5E4C-AC77-1DBE-BA48-D62232C96C04}"/>
              </a:ext>
            </a:extLst>
          </p:cNvPr>
          <p:cNvPicPr>
            <a:picLocks noChangeAspect="1"/>
          </p:cNvPicPr>
          <p:nvPr userDrawn="1"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1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889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81" r:id="rId22"/>
    <p:sldLayoutId id="2147483805" r:id="rId23"/>
    <p:sldLayoutId id="2147483882" r:id="rId24"/>
    <p:sldLayoutId id="2147483859" r:id="rId25"/>
    <p:sldLayoutId id="2147483806" r:id="rId26"/>
    <p:sldLayoutId id="2147483860" r:id="rId27"/>
    <p:sldLayoutId id="2147483807" r:id="rId28"/>
    <p:sldLayoutId id="2147483861" r:id="rId29"/>
    <p:sldLayoutId id="2147483808" r:id="rId30"/>
    <p:sldLayoutId id="2147483862" r:id="rId31"/>
    <p:sldLayoutId id="2147483809" r:id="rId32"/>
    <p:sldLayoutId id="2147483863" r:id="rId33"/>
    <p:sldLayoutId id="2147483810" r:id="rId34"/>
    <p:sldLayoutId id="2147483876" r:id="rId35"/>
    <p:sldLayoutId id="2147483811" r:id="rId36"/>
    <p:sldLayoutId id="2147483864" r:id="rId37"/>
    <p:sldLayoutId id="2147483865" r:id="rId38"/>
    <p:sldLayoutId id="2147483812" r:id="rId39"/>
    <p:sldLayoutId id="2147483866" r:id="rId40"/>
    <p:sldLayoutId id="2147483813" r:id="rId41"/>
    <p:sldLayoutId id="2147483867" r:id="rId42"/>
    <p:sldLayoutId id="2147483814" r:id="rId43"/>
    <p:sldLayoutId id="2147483868" r:id="rId44"/>
    <p:sldLayoutId id="2147483815" r:id="rId45"/>
    <p:sldLayoutId id="2147483869" r:id="rId46"/>
    <p:sldLayoutId id="2147483816" r:id="rId47"/>
    <p:sldLayoutId id="2147483870" r:id="rId48"/>
    <p:sldLayoutId id="2147483817" r:id="rId49"/>
    <p:sldLayoutId id="2147483871" r:id="rId50"/>
    <p:sldLayoutId id="2147483818" r:id="rId51"/>
    <p:sldLayoutId id="2147483872" r:id="rId52"/>
    <p:sldLayoutId id="2147483819" r:id="rId53"/>
    <p:sldLayoutId id="2147483873" r:id="rId54"/>
    <p:sldLayoutId id="2147483820" r:id="rId55"/>
    <p:sldLayoutId id="2147483821" r:id="rId56"/>
    <p:sldLayoutId id="2147483822" r:id="rId57"/>
    <p:sldLayoutId id="2147483874" r:id="rId58"/>
    <p:sldLayoutId id="2147483823" r:id="rId59"/>
    <p:sldLayoutId id="2147483824" r:id="rId60"/>
    <p:sldLayoutId id="2147483827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6" r:id="rId68"/>
    <p:sldLayoutId id="2147483837" r:id="rId69"/>
    <p:sldLayoutId id="2147483883" r:id="rId70"/>
    <p:sldLayoutId id="2147483879" r:id="rId71"/>
    <p:sldLayoutId id="2147483884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80" r:id="rId78"/>
    <p:sldLayoutId id="2147483844" r:id="rId79"/>
    <p:sldLayoutId id="2147483845" r:id="rId80"/>
    <p:sldLayoutId id="2147483846" r:id="rId81"/>
    <p:sldLayoutId id="2147483847" r:id="rId82"/>
    <p:sldLayoutId id="2147483848" r:id="rId83"/>
    <p:sldLayoutId id="2147483849" r:id="rId84"/>
    <p:sldLayoutId id="2147483850" r:id="rId85"/>
    <p:sldLayoutId id="2147483851" r:id="rId86"/>
    <p:sldLayoutId id="2147483852" r:id="rId87"/>
    <p:sldLayoutId id="2147483885" r:id="rId88"/>
    <p:sldLayoutId id="2147483853" r:id="rId89"/>
    <p:sldLayoutId id="2147483854" r:id="rId90"/>
    <p:sldLayoutId id="2147483855" r:id="rId91"/>
    <p:sldLayoutId id="2147483857" r:id="rId92"/>
    <p:sldLayoutId id="2147483886" r:id="rId9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tabLst>
          <a:tab pos="18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Tx/>
        <a:buFont typeface="Arial" panose="020B0604020202020204" pitchFamily="34" charset="0"/>
        <a:buChar char="•"/>
        <a:tabLst>
          <a:tab pos="36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Tx/>
        <a:buFont typeface="Airal" pitchFamily="2" charset="0"/>
        <a:buNone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pos="7378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3712" userDrawn="1">
          <p15:clr>
            <a:srgbClr val="F26B43"/>
          </p15:clr>
        </p15:guide>
        <p15:guide id="10" orient="horz" pos="3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s.softwareone.com/jobs/22812?lang=en-us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77E44-13B8-754D-AFE3-E3967C33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none" lIns="91440" tIns="9144" rIns="91440" bIns="9144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C4C53-C0D4-43DC-A482-734281E028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FA59A-617E-B443-AC6E-706BE1E9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SoftwareOne</a:t>
            </a:r>
            <a:r>
              <a:rPr lang="en-US"/>
              <a:t>. All in one.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568430D1-C051-D644-9540-435012FCCF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598208"/>
              </p:ext>
            </p:extLst>
          </p:nvPr>
        </p:nvGraphicFramePr>
        <p:xfrm>
          <a:off x="479425" y="1204991"/>
          <a:ext cx="11233150" cy="468781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740554">
                  <a:extLst>
                    <a:ext uri="{9D8B030D-6E8A-4147-A177-3AD203B41FA5}">
                      <a16:colId xmlns:a16="http://schemas.microsoft.com/office/drawing/2014/main" val="2870513460"/>
                    </a:ext>
                  </a:extLst>
                </a:gridCol>
                <a:gridCol w="3660222">
                  <a:extLst>
                    <a:ext uri="{9D8B030D-6E8A-4147-A177-3AD203B41FA5}">
                      <a16:colId xmlns:a16="http://schemas.microsoft.com/office/drawing/2014/main" val="2080104381"/>
                    </a:ext>
                  </a:extLst>
                </a:gridCol>
                <a:gridCol w="3832374">
                  <a:extLst>
                    <a:ext uri="{9D8B030D-6E8A-4147-A177-3AD203B41FA5}">
                      <a16:colId xmlns:a16="http://schemas.microsoft.com/office/drawing/2014/main" val="415302975"/>
                    </a:ext>
                  </a:extLst>
                </a:gridCol>
              </a:tblGrid>
              <a:tr h="937562">
                <a:tc>
                  <a:txBody>
                    <a:bodyPr/>
                    <a:lstStyle/>
                    <a:p>
                      <a:r>
                        <a:rPr lang="en-US" sz="1000" dirty="0"/>
                        <a:t>Over </a:t>
                      </a:r>
                      <a:r>
                        <a:rPr lang="en-US" sz="1000" b="1" dirty="0"/>
                        <a:t>65,000 clients </a:t>
                      </a:r>
                    </a:p>
                  </a:txBody>
                  <a:tcPr marR="9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  <a:p>
                      <a:r>
                        <a:rPr lang="en-US" sz="1000" b="1" dirty="0"/>
                        <a:t>8,900+ professionals </a:t>
                      </a:r>
                      <a:r>
                        <a:rPr lang="en-US" sz="1000" b="0" dirty="0"/>
                        <a:t>providing vendor-agnostic commercial and technology advice.</a:t>
                      </a:r>
                    </a:p>
                  </a:txBody>
                  <a:tcPr marR="9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Azure Expert MSP </a:t>
                      </a:r>
                      <a:r>
                        <a:rPr lang="en-US" sz="1000" dirty="0"/>
                        <a:t>Certificate </a:t>
                      </a:r>
                    </a:p>
                    <a:p>
                      <a:r>
                        <a:rPr lang="en-US" sz="1000" dirty="0"/>
                        <a:t>Top Performer for </a:t>
                      </a:r>
                      <a:r>
                        <a:rPr lang="en-US" sz="1000" b="1" dirty="0"/>
                        <a:t>SAP</a:t>
                      </a:r>
                      <a:r>
                        <a:rPr lang="en-US" sz="1000" dirty="0"/>
                        <a:t> on </a:t>
                      </a:r>
                      <a:r>
                        <a:rPr lang="en-US" sz="1000" b="1" dirty="0"/>
                        <a:t>Azure Partner Award</a:t>
                      </a:r>
                    </a:p>
                  </a:txBody>
                  <a:tcPr marR="176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80950"/>
                  </a:ext>
                </a:extLst>
              </a:tr>
              <a:tr h="937562">
                <a:tc>
                  <a:txBody>
                    <a:bodyPr/>
                    <a:lstStyle/>
                    <a:p>
                      <a:r>
                        <a:rPr lang="en-US" sz="1000" b="1" dirty="0"/>
                        <a:t>Over 10 million users migrated </a:t>
                      </a:r>
                      <a:r>
                        <a:rPr lang="en-US" sz="1000" dirty="0"/>
                        <a:t>to Cloud supported by </a:t>
                      </a:r>
                      <a:r>
                        <a:rPr lang="en-US" sz="1000" dirty="0" err="1"/>
                        <a:t>SoftwareOne</a:t>
                      </a:r>
                      <a:r>
                        <a:rPr lang="en-US" sz="1000" dirty="0"/>
                        <a:t> teams</a:t>
                      </a:r>
                    </a:p>
                  </a:txBody>
                  <a:tcPr marR="9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Think globally act locally in </a:t>
                      </a:r>
                      <a:r>
                        <a:rPr lang="en-US" sz="1000" b="1" dirty="0"/>
                        <a:t>90 countries, 12 Service Support Centers</a:t>
                      </a:r>
                      <a:r>
                        <a:rPr lang="en-US" sz="1000" dirty="0"/>
                        <a:t>, diversified across geographies</a:t>
                      </a:r>
                    </a:p>
                  </a:txBody>
                  <a:tcPr marR="9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2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AWS Premier Tier Services Partner / AWS Managed Service Provider</a:t>
                      </a:r>
                      <a:r>
                        <a:rPr lang="en-US" sz="1000" dirty="0"/>
                        <a:t>+ Ability to secure Enterprise Discounts via Enterprise Discount Program (EDP)</a:t>
                      </a:r>
                    </a:p>
                  </a:txBody>
                  <a:tcPr marR="176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74416"/>
                  </a:ext>
                </a:extLst>
              </a:tr>
              <a:tr h="937562">
                <a:tc>
                  <a:txBody>
                    <a:bodyPr/>
                    <a:lstStyle/>
                    <a:p>
                      <a:r>
                        <a:rPr lang="en-US" sz="1000" b="1" dirty="0"/>
                        <a:t>1,300 managed services </a:t>
                      </a:r>
                      <a:r>
                        <a:rPr lang="en-US" sz="1000" dirty="0"/>
                        <a:t>long-term clients</a:t>
                      </a:r>
                      <a:endParaRPr lang="en-US" sz="1000" b="1" dirty="0"/>
                    </a:p>
                  </a:txBody>
                  <a:tcPr marR="9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24x7 certified support </a:t>
                      </a:r>
                      <a:r>
                        <a:rPr lang="en-US" sz="1000" dirty="0"/>
                        <a:t>in multiple languages</a:t>
                      </a:r>
                    </a:p>
                  </a:txBody>
                  <a:tcPr marR="9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2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Google Cloud Premier</a:t>
                      </a:r>
                    </a:p>
                    <a:p>
                      <a:pPr marL="0" marR="0" lvl="0" indent="0" algn="l" defTabSz="892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Specialization in Location Based Services and Work Transformation</a:t>
                      </a:r>
                    </a:p>
                  </a:txBody>
                  <a:tcPr marR="176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38685"/>
                  </a:ext>
                </a:extLst>
              </a:tr>
              <a:tr h="937562">
                <a:tc>
                  <a:txBody>
                    <a:bodyPr/>
                    <a:lstStyle/>
                    <a:p>
                      <a:r>
                        <a:rPr lang="en-US" sz="1000" b="1" dirty="0"/>
                        <a:t>6.9 million active users </a:t>
                      </a:r>
                      <a:r>
                        <a:rPr lang="en-US" sz="1000" dirty="0"/>
                        <a:t>on Digital Workplace Essentials / Unified Support globally (~3,400 clients)</a:t>
                      </a:r>
                    </a:p>
                  </a:txBody>
                  <a:tcPr marR="9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dirty="0" err="1"/>
                        <a:t>Recognised</a:t>
                      </a:r>
                      <a:r>
                        <a:rPr lang="en-US" sz="1000" b="0" dirty="0"/>
                        <a:t> by Gartner® as a </a:t>
                      </a:r>
                      <a:r>
                        <a:rPr lang="en-US" sz="1000" b="1" dirty="0"/>
                        <a:t>Leader</a:t>
                      </a:r>
                      <a:r>
                        <a:rPr lang="en-US" sz="1000" b="0" dirty="0"/>
                        <a:t> in its </a:t>
                      </a:r>
                      <a:r>
                        <a:rPr lang="en-US" sz="1000" b="1" dirty="0"/>
                        <a:t>2023 Magic Quadrant™ for SAM Managed Services</a:t>
                      </a:r>
                      <a:r>
                        <a:rPr lang="en-US" sz="1000" b="0" dirty="0"/>
                        <a:t> for the fourth consecutive year. </a:t>
                      </a:r>
                    </a:p>
                  </a:txBody>
                  <a:tcPr marR="9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2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Certified Information Security Management System </a:t>
                      </a:r>
                      <a:r>
                        <a:rPr lang="en-US" sz="1000" dirty="0"/>
                        <a:t>according to ISO 27001:2013 and ISO27017 SOC 2 Type 1</a:t>
                      </a:r>
                    </a:p>
                  </a:txBody>
                  <a:tcPr marR="176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29621"/>
                  </a:ext>
                </a:extLst>
              </a:tr>
              <a:tr h="937562">
                <a:tc>
                  <a:txBody>
                    <a:bodyPr/>
                    <a:lstStyle/>
                    <a:p>
                      <a:r>
                        <a:rPr lang="en-US" sz="1000" b="1" dirty="0"/>
                        <a:t>World leader </a:t>
                      </a:r>
                      <a:r>
                        <a:rPr lang="en-US" sz="1000" dirty="0"/>
                        <a:t>in Cloud </a:t>
                      </a:r>
                      <a:endParaRPr lang="en-US" sz="1000"/>
                    </a:p>
                    <a:p>
                      <a:r>
                        <a:rPr lang="en-US" sz="1000" dirty="0"/>
                        <a:t>Financial Management</a:t>
                      </a:r>
                    </a:p>
                    <a:p>
                      <a:r>
                        <a:rPr lang="en-US" sz="1000" dirty="0"/>
                        <a:t>(FinOps)</a:t>
                      </a:r>
                    </a:p>
                  </a:txBody>
                  <a:tcPr marR="176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Gartner Magic Quadrant Leader </a:t>
                      </a:r>
                      <a:r>
                        <a:rPr lang="en-US" sz="1000" b="0" dirty="0" err="1"/>
                        <a:t>recognises</a:t>
                      </a:r>
                      <a:r>
                        <a:rPr lang="en-US" sz="1000" b="0" dirty="0"/>
                        <a:t> our vision  and ability to execute, in ITAM, FinOps, Sourcing Services and sustainability</a:t>
                      </a:r>
                    </a:p>
                  </a:txBody>
                  <a:tcPr marR="9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2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SAP Gold Partner </a:t>
                      </a:r>
                      <a:r>
                        <a:rPr lang="en-US" sz="1000" b="0" dirty="0"/>
                        <a:t>and</a:t>
                      </a:r>
                      <a:r>
                        <a:rPr lang="en-US" sz="1000" b="1" dirty="0"/>
                        <a:t> </a:t>
                      </a:r>
                    </a:p>
                    <a:p>
                      <a:pPr marL="0" marR="0" lvl="0" indent="0" algn="l" defTabSz="892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Recognized Expertise </a:t>
                      </a:r>
                      <a:r>
                        <a:rPr lang="en-US" sz="1000" b="0" dirty="0"/>
                        <a:t>for</a:t>
                      </a:r>
                      <a:r>
                        <a:rPr lang="en-US" sz="1000" b="1" dirty="0"/>
                        <a:t> </a:t>
                      </a:r>
                    </a:p>
                    <a:p>
                      <a:pPr marL="0" marR="0" lvl="0" indent="0" algn="l" defTabSz="892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SAP S/4HANA</a:t>
                      </a:r>
                      <a:endParaRPr lang="en-US" sz="1000" dirty="0"/>
                    </a:p>
                  </a:txBody>
                  <a:tcPr marR="176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3265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AD3C0784-0D64-5848-B9EF-46E3E0653489}"/>
              </a:ext>
            </a:extLst>
          </p:cNvPr>
          <p:cNvGrpSpPr/>
          <p:nvPr/>
        </p:nvGrpSpPr>
        <p:grpSpPr>
          <a:xfrm>
            <a:off x="2599892" y="5061392"/>
            <a:ext cx="1448274" cy="758910"/>
            <a:chOff x="2256164" y="5362724"/>
            <a:chExt cx="1732540" cy="907868"/>
          </a:xfrm>
        </p:grpSpPr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6C19E29E-3A86-D94A-8A69-4DA032865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2020" y="5362724"/>
              <a:ext cx="906684" cy="907868"/>
            </a:xfrm>
            <a:prstGeom prst="rect">
              <a:avLst/>
            </a:prstGeom>
          </p:spPr>
        </p:pic>
        <p:pic>
          <p:nvPicPr>
            <p:cNvPr id="13" name="Picture 12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B8D9C2D-7139-E742-807F-90D67C805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56164" y="5362724"/>
              <a:ext cx="906684" cy="907868"/>
            </a:xfrm>
            <a:prstGeom prst="rect">
              <a:avLst/>
            </a:prstGeom>
          </p:spPr>
        </p:pic>
      </p:grpSp>
      <p:pic>
        <p:nvPicPr>
          <p:cNvPr id="15" name="Imagen 1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6129F17-CF3F-8B42-9756-2EC503027D4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5170" y="3394033"/>
            <a:ext cx="999561" cy="3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1308A7-85D4-0B9C-E9ED-A3F2AC4F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2871" y="5597188"/>
            <a:ext cx="1579212" cy="172037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FE745B05-188A-EEC5-A803-10D7E38DC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917" y="5061392"/>
            <a:ext cx="732282" cy="430012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3EF9DD12-7C16-3364-939F-152146384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901" y="1388001"/>
            <a:ext cx="1271256" cy="549741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61003B1-8525-C842-AE3F-9BFA17467AF7}"/>
              </a:ext>
            </a:extLst>
          </p:cNvPr>
          <p:cNvGrpSpPr/>
          <p:nvPr/>
        </p:nvGrpSpPr>
        <p:grpSpPr>
          <a:xfrm>
            <a:off x="10290902" y="2290727"/>
            <a:ext cx="1317804" cy="620888"/>
            <a:chOff x="10290901" y="2261999"/>
            <a:chExt cx="2356433" cy="1110242"/>
          </a:xfrm>
        </p:grpSpPr>
        <p:grpSp>
          <p:nvGrpSpPr>
            <p:cNvPr id="3" name="Graphic 365">
              <a:extLst>
                <a:ext uri="{FF2B5EF4-FFF2-40B4-BE49-F238E27FC236}">
                  <a16:creationId xmlns:a16="http://schemas.microsoft.com/office/drawing/2014/main" id="{08173FED-2481-930D-7719-AF259970C748}"/>
                </a:ext>
              </a:extLst>
            </p:cNvPr>
            <p:cNvGrpSpPr/>
            <p:nvPr/>
          </p:nvGrpSpPr>
          <p:grpSpPr>
            <a:xfrm>
              <a:off x="11541778" y="2266685"/>
              <a:ext cx="1105556" cy="1105556"/>
              <a:chOff x="3670300" y="1003300"/>
              <a:chExt cx="4851400" cy="485140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139B750-C461-8788-4872-6C286559D87E}"/>
                  </a:ext>
                </a:extLst>
              </p:cNvPr>
              <p:cNvSpPr/>
              <p:nvPr/>
            </p:nvSpPr>
            <p:spPr>
              <a:xfrm>
                <a:off x="3670300" y="1003300"/>
                <a:ext cx="4851400" cy="4851400"/>
              </a:xfrm>
              <a:custGeom>
                <a:avLst/>
                <a:gdLst>
                  <a:gd name="connsiteX0" fmla="*/ 3298825 w 4851400"/>
                  <a:gd name="connsiteY0" fmla="*/ 0 h 4851400"/>
                  <a:gd name="connsiteX1" fmla="*/ 0 w 4851400"/>
                  <a:gd name="connsiteY1" fmla="*/ 0 h 4851400"/>
                  <a:gd name="connsiteX2" fmla="*/ 0 w 4851400"/>
                  <a:gd name="connsiteY2" fmla="*/ 3315335 h 4851400"/>
                  <a:gd name="connsiteX3" fmla="*/ 1536065 w 4851400"/>
                  <a:gd name="connsiteY3" fmla="*/ 4851400 h 4851400"/>
                  <a:gd name="connsiteX4" fmla="*/ 4851400 w 4851400"/>
                  <a:gd name="connsiteY4" fmla="*/ 4851400 h 4851400"/>
                  <a:gd name="connsiteX5" fmla="*/ 4851400 w 4851400"/>
                  <a:gd name="connsiteY5" fmla="*/ 1552575 h 4851400"/>
                  <a:gd name="connsiteX6" fmla="*/ 3298825 w 4851400"/>
                  <a:gd name="connsiteY6" fmla="*/ 0 h 485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1400" h="4851400">
                    <a:moveTo>
                      <a:pt x="3298825" y="0"/>
                    </a:moveTo>
                    <a:lnTo>
                      <a:pt x="0" y="0"/>
                    </a:lnTo>
                    <a:lnTo>
                      <a:pt x="0" y="3315335"/>
                    </a:lnTo>
                    <a:lnTo>
                      <a:pt x="1536065" y="4851400"/>
                    </a:lnTo>
                    <a:lnTo>
                      <a:pt x="4851400" y="4851400"/>
                    </a:lnTo>
                    <a:lnTo>
                      <a:pt x="4851400" y="1552575"/>
                    </a:lnTo>
                    <a:lnTo>
                      <a:pt x="32988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A46EE3E-A944-E7D2-5BB0-48C6570C62F1}"/>
                  </a:ext>
                </a:extLst>
              </p:cNvPr>
              <p:cNvSpPr/>
              <p:nvPr/>
            </p:nvSpPr>
            <p:spPr>
              <a:xfrm>
                <a:off x="3670300" y="1003300"/>
                <a:ext cx="4851400" cy="4851400"/>
              </a:xfrm>
              <a:custGeom>
                <a:avLst/>
                <a:gdLst>
                  <a:gd name="connsiteX0" fmla="*/ 3258185 w 4851400"/>
                  <a:gd name="connsiteY0" fmla="*/ 100965 h 4851400"/>
                  <a:gd name="connsiteX1" fmla="*/ 4749800 w 4851400"/>
                  <a:gd name="connsiteY1" fmla="*/ 1592580 h 4851400"/>
                  <a:gd name="connsiteX2" fmla="*/ 4749800 w 4851400"/>
                  <a:gd name="connsiteY2" fmla="*/ 4749800 h 4851400"/>
                  <a:gd name="connsiteX3" fmla="*/ 1576705 w 4851400"/>
                  <a:gd name="connsiteY3" fmla="*/ 4749800 h 4851400"/>
                  <a:gd name="connsiteX4" fmla="*/ 100965 w 4851400"/>
                  <a:gd name="connsiteY4" fmla="*/ 3274695 h 4851400"/>
                  <a:gd name="connsiteX5" fmla="*/ 100965 w 4851400"/>
                  <a:gd name="connsiteY5" fmla="*/ 100965 h 4851400"/>
                  <a:gd name="connsiteX6" fmla="*/ 3258185 w 4851400"/>
                  <a:gd name="connsiteY6" fmla="*/ 100965 h 4851400"/>
                  <a:gd name="connsiteX7" fmla="*/ 3298825 w 4851400"/>
                  <a:gd name="connsiteY7" fmla="*/ 0 h 4851400"/>
                  <a:gd name="connsiteX8" fmla="*/ 0 w 4851400"/>
                  <a:gd name="connsiteY8" fmla="*/ 0 h 4851400"/>
                  <a:gd name="connsiteX9" fmla="*/ 0 w 4851400"/>
                  <a:gd name="connsiteY9" fmla="*/ 3315335 h 4851400"/>
                  <a:gd name="connsiteX10" fmla="*/ 1536065 w 4851400"/>
                  <a:gd name="connsiteY10" fmla="*/ 4851400 h 4851400"/>
                  <a:gd name="connsiteX11" fmla="*/ 4851400 w 4851400"/>
                  <a:gd name="connsiteY11" fmla="*/ 4851400 h 4851400"/>
                  <a:gd name="connsiteX12" fmla="*/ 4851400 w 4851400"/>
                  <a:gd name="connsiteY12" fmla="*/ 1552575 h 4851400"/>
                  <a:gd name="connsiteX13" fmla="*/ 3298825 w 4851400"/>
                  <a:gd name="connsiteY13" fmla="*/ 0 h 485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51400" h="4851400">
                    <a:moveTo>
                      <a:pt x="3258185" y="100965"/>
                    </a:moveTo>
                    <a:lnTo>
                      <a:pt x="4749800" y="1592580"/>
                    </a:lnTo>
                    <a:lnTo>
                      <a:pt x="4749800" y="4749800"/>
                    </a:lnTo>
                    <a:lnTo>
                      <a:pt x="1576705" y="4749800"/>
                    </a:lnTo>
                    <a:lnTo>
                      <a:pt x="100965" y="3274695"/>
                    </a:lnTo>
                    <a:lnTo>
                      <a:pt x="100965" y="100965"/>
                    </a:lnTo>
                    <a:lnTo>
                      <a:pt x="3258185" y="100965"/>
                    </a:lnTo>
                    <a:moveTo>
                      <a:pt x="3298825" y="0"/>
                    </a:moveTo>
                    <a:lnTo>
                      <a:pt x="0" y="0"/>
                    </a:lnTo>
                    <a:lnTo>
                      <a:pt x="0" y="3315335"/>
                    </a:lnTo>
                    <a:lnTo>
                      <a:pt x="1536065" y="4851400"/>
                    </a:lnTo>
                    <a:lnTo>
                      <a:pt x="4851400" y="4851400"/>
                    </a:lnTo>
                    <a:lnTo>
                      <a:pt x="4851400" y="1552575"/>
                    </a:lnTo>
                    <a:lnTo>
                      <a:pt x="3298825" y="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D64BD56-9E70-FC71-4108-913046F15D3A}"/>
                  </a:ext>
                </a:extLst>
              </p:cNvPr>
              <p:cNvSpPr/>
              <p:nvPr/>
            </p:nvSpPr>
            <p:spPr>
              <a:xfrm>
                <a:off x="4358004" y="3428440"/>
                <a:ext cx="3557270" cy="490144"/>
              </a:xfrm>
              <a:custGeom>
                <a:avLst/>
                <a:gdLst>
                  <a:gd name="connsiteX0" fmla="*/ 100965 w 3557270"/>
                  <a:gd name="connsiteY0" fmla="*/ 307900 h 490144"/>
                  <a:gd name="connsiteX1" fmla="*/ 100965 w 3557270"/>
                  <a:gd name="connsiteY1" fmla="*/ 485700 h 490144"/>
                  <a:gd name="connsiteX2" fmla="*/ 0 w 3557270"/>
                  <a:gd name="connsiteY2" fmla="*/ 485700 h 490144"/>
                  <a:gd name="connsiteX3" fmla="*/ 0 w 3557270"/>
                  <a:gd name="connsiteY3" fmla="*/ 560 h 490144"/>
                  <a:gd name="connsiteX4" fmla="*/ 186055 w 3557270"/>
                  <a:gd name="connsiteY4" fmla="*/ 560 h 490144"/>
                  <a:gd name="connsiteX5" fmla="*/ 307340 w 3557270"/>
                  <a:gd name="connsiteY5" fmla="*/ 41200 h 490144"/>
                  <a:gd name="connsiteX6" fmla="*/ 307340 w 3557270"/>
                  <a:gd name="connsiteY6" fmla="*/ 267260 h 490144"/>
                  <a:gd name="connsiteX7" fmla="*/ 186055 w 3557270"/>
                  <a:gd name="connsiteY7" fmla="*/ 307900 h 490144"/>
                  <a:gd name="connsiteX8" fmla="*/ 100965 w 3557270"/>
                  <a:gd name="connsiteY8" fmla="*/ 307900 h 490144"/>
                  <a:gd name="connsiteX9" fmla="*/ 100965 w 3557270"/>
                  <a:gd name="connsiteY9" fmla="*/ 231064 h 490144"/>
                  <a:gd name="connsiteX10" fmla="*/ 173990 w 3557270"/>
                  <a:gd name="connsiteY10" fmla="*/ 231064 h 490144"/>
                  <a:gd name="connsiteX11" fmla="*/ 226695 w 3557270"/>
                  <a:gd name="connsiteY11" fmla="*/ 210744 h 490144"/>
                  <a:gd name="connsiteX12" fmla="*/ 226695 w 3557270"/>
                  <a:gd name="connsiteY12" fmla="*/ 97714 h 490144"/>
                  <a:gd name="connsiteX13" fmla="*/ 173990 w 3557270"/>
                  <a:gd name="connsiteY13" fmla="*/ 77394 h 490144"/>
                  <a:gd name="connsiteX14" fmla="*/ 100965 w 3557270"/>
                  <a:gd name="connsiteY14" fmla="*/ 77394 h 490144"/>
                  <a:gd name="connsiteX15" fmla="*/ 100965 w 3557270"/>
                  <a:gd name="connsiteY15" fmla="*/ 231064 h 490144"/>
                  <a:gd name="connsiteX16" fmla="*/ 775970 w 3557270"/>
                  <a:gd name="connsiteY16" fmla="*/ 485700 h 490144"/>
                  <a:gd name="connsiteX17" fmla="*/ 743585 w 3557270"/>
                  <a:gd name="connsiteY17" fmla="*/ 376480 h 490144"/>
                  <a:gd name="connsiteX18" fmla="*/ 577850 w 3557270"/>
                  <a:gd name="connsiteY18" fmla="*/ 376480 h 490144"/>
                  <a:gd name="connsiteX19" fmla="*/ 545465 w 3557270"/>
                  <a:gd name="connsiteY19" fmla="*/ 485700 h 490144"/>
                  <a:gd name="connsiteX20" fmla="*/ 436245 w 3557270"/>
                  <a:gd name="connsiteY20" fmla="*/ 485700 h 490144"/>
                  <a:gd name="connsiteX21" fmla="*/ 605790 w 3557270"/>
                  <a:gd name="connsiteY21" fmla="*/ 560 h 490144"/>
                  <a:gd name="connsiteX22" fmla="*/ 723265 w 3557270"/>
                  <a:gd name="connsiteY22" fmla="*/ 560 h 490144"/>
                  <a:gd name="connsiteX23" fmla="*/ 889000 w 3557270"/>
                  <a:gd name="connsiteY23" fmla="*/ 485700 h 490144"/>
                  <a:gd name="connsiteX24" fmla="*/ 775970 w 3557270"/>
                  <a:gd name="connsiteY24" fmla="*/ 485700 h 490144"/>
                  <a:gd name="connsiteX25" fmla="*/ 598170 w 3557270"/>
                  <a:gd name="connsiteY25" fmla="*/ 299644 h 490144"/>
                  <a:gd name="connsiteX26" fmla="*/ 719455 w 3557270"/>
                  <a:gd name="connsiteY26" fmla="*/ 299644 h 490144"/>
                  <a:gd name="connsiteX27" fmla="*/ 659130 w 3557270"/>
                  <a:gd name="connsiteY27" fmla="*/ 97714 h 490144"/>
                  <a:gd name="connsiteX28" fmla="*/ 598170 w 3557270"/>
                  <a:gd name="connsiteY28" fmla="*/ 299644 h 490144"/>
                  <a:gd name="connsiteX29" fmla="*/ 1034415 w 3557270"/>
                  <a:gd name="connsiteY29" fmla="*/ 485700 h 490144"/>
                  <a:gd name="connsiteX30" fmla="*/ 1034415 w 3557270"/>
                  <a:gd name="connsiteY30" fmla="*/ 560 h 490144"/>
                  <a:gd name="connsiteX31" fmla="*/ 1220470 w 3557270"/>
                  <a:gd name="connsiteY31" fmla="*/ 560 h 490144"/>
                  <a:gd name="connsiteX32" fmla="*/ 1341755 w 3557270"/>
                  <a:gd name="connsiteY32" fmla="*/ 41200 h 490144"/>
                  <a:gd name="connsiteX33" fmla="*/ 1386205 w 3557270"/>
                  <a:gd name="connsiteY33" fmla="*/ 150419 h 490144"/>
                  <a:gd name="connsiteX34" fmla="*/ 1361440 w 3557270"/>
                  <a:gd name="connsiteY34" fmla="*/ 227255 h 490144"/>
                  <a:gd name="connsiteX35" fmla="*/ 1296670 w 3557270"/>
                  <a:gd name="connsiteY35" fmla="*/ 279960 h 490144"/>
                  <a:gd name="connsiteX36" fmla="*/ 1417955 w 3557270"/>
                  <a:gd name="connsiteY36" fmla="*/ 490144 h 490144"/>
                  <a:gd name="connsiteX37" fmla="*/ 1308735 w 3557270"/>
                  <a:gd name="connsiteY37" fmla="*/ 490144 h 490144"/>
                  <a:gd name="connsiteX38" fmla="*/ 1204595 w 3557270"/>
                  <a:gd name="connsiteY38" fmla="*/ 299644 h 490144"/>
                  <a:gd name="connsiteX39" fmla="*/ 1136015 w 3557270"/>
                  <a:gd name="connsiteY39" fmla="*/ 299644 h 490144"/>
                  <a:gd name="connsiteX40" fmla="*/ 1136015 w 3557270"/>
                  <a:gd name="connsiteY40" fmla="*/ 485700 h 490144"/>
                  <a:gd name="connsiteX41" fmla="*/ 1034415 w 3557270"/>
                  <a:gd name="connsiteY41" fmla="*/ 485700 h 490144"/>
                  <a:gd name="connsiteX42" fmla="*/ 1135380 w 3557270"/>
                  <a:gd name="connsiteY42" fmla="*/ 222810 h 490144"/>
                  <a:gd name="connsiteX43" fmla="*/ 1208405 w 3557270"/>
                  <a:gd name="connsiteY43" fmla="*/ 222810 h 490144"/>
                  <a:gd name="connsiteX44" fmla="*/ 1280795 w 3557270"/>
                  <a:gd name="connsiteY44" fmla="*/ 166294 h 490144"/>
                  <a:gd name="connsiteX45" fmla="*/ 1280795 w 3557270"/>
                  <a:gd name="connsiteY45" fmla="*/ 145975 h 490144"/>
                  <a:gd name="connsiteX46" fmla="*/ 1228090 w 3557270"/>
                  <a:gd name="connsiteY46" fmla="*/ 73585 h 490144"/>
                  <a:gd name="connsiteX47" fmla="*/ 1211580 w 3557270"/>
                  <a:gd name="connsiteY47" fmla="*/ 73585 h 490144"/>
                  <a:gd name="connsiteX48" fmla="*/ 1138555 w 3557270"/>
                  <a:gd name="connsiteY48" fmla="*/ 73585 h 490144"/>
                  <a:gd name="connsiteX49" fmla="*/ 1138555 w 3557270"/>
                  <a:gd name="connsiteY49" fmla="*/ 222810 h 490144"/>
                  <a:gd name="connsiteX50" fmla="*/ 1135380 w 3557270"/>
                  <a:gd name="connsiteY50" fmla="*/ 222810 h 490144"/>
                  <a:gd name="connsiteX51" fmla="*/ 1664970 w 3557270"/>
                  <a:gd name="connsiteY51" fmla="*/ 485700 h 490144"/>
                  <a:gd name="connsiteX52" fmla="*/ 1664970 w 3557270"/>
                  <a:gd name="connsiteY52" fmla="*/ 85650 h 490144"/>
                  <a:gd name="connsiteX53" fmla="*/ 1515745 w 3557270"/>
                  <a:gd name="connsiteY53" fmla="*/ 85650 h 490144"/>
                  <a:gd name="connsiteX54" fmla="*/ 1515745 w 3557270"/>
                  <a:gd name="connsiteY54" fmla="*/ 560 h 490144"/>
                  <a:gd name="connsiteX55" fmla="*/ 1915795 w 3557270"/>
                  <a:gd name="connsiteY55" fmla="*/ 560 h 490144"/>
                  <a:gd name="connsiteX56" fmla="*/ 1915795 w 3557270"/>
                  <a:gd name="connsiteY56" fmla="*/ 85650 h 490144"/>
                  <a:gd name="connsiteX57" fmla="*/ 1765935 w 3557270"/>
                  <a:gd name="connsiteY57" fmla="*/ 85650 h 490144"/>
                  <a:gd name="connsiteX58" fmla="*/ 1765935 w 3557270"/>
                  <a:gd name="connsiteY58" fmla="*/ 485700 h 490144"/>
                  <a:gd name="connsiteX59" fmla="*/ 1664970 w 3557270"/>
                  <a:gd name="connsiteY59" fmla="*/ 485700 h 490144"/>
                  <a:gd name="connsiteX60" fmla="*/ 2170430 w 3557270"/>
                  <a:gd name="connsiteY60" fmla="*/ 149785 h 490144"/>
                  <a:gd name="connsiteX61" fmla="*/ 2170430 w 3557270"/>
                  <a:gd name="connsiteY61" fmla="*/ 485700 h 490144"/>
                  <a:gd name="connsiteX62" fmla="*/ 2077720 w 3557270"/>
                  <a:gd name="connsiteY62" fmla="*/ 485700 h 490144"/>
                  <a:gd name="connsiteX63" fmla="*/ 2077720 w 3557270"/>
                  <a:gd name="connsiteY63" fmla="*/ 560 h 490144"/>
                  <a:gd name="connsiteX64" fmla="*/ 2190751 w 3557270"/>
                  <a:gd name="connsiteY64" fmla="*/ 560 h 490144"/>
                  <a:gd name="connsiteX65" fmla="*/ 2388870 w 3557270"/>
                  <a:gd name="connsiteY65" fmla="*/ 340285 h 490144"/>
                  <a:gd name="connsiteX66" fmla="*/ 2388870 w 3557270"/>
                  <a:gd name="connsiteY66" fmla="*/ 560 h 490144"/>
                  <a:gd name="connsiteX67" fmla="*/ 2482215 w 3557270"/>
                  <a:gd name="connsiteY67" fmla="*/ 560 h 490144"/>
                  <a:gd name="connsiteX68" fmla="*/ 2482215 w 3557270"/>
                  <a:gd name="connsiteY68" fmla="*/ 485700 h 490144"/>
                  <a:gd name="connsiteX69" fmla="*/ 2369185 w 3557270"/>
                  <a:gd name="connsiteY69" fmla="*/ 485700 h 490144"/>
                  <a:gd name="connsiteX70" fmla="*/ 2170430 w 3557270"/>
                  <a:gd name="connsiteY70" fmla="*/ 149785 h 490144"/>
                  <a:gd name="connsiteX71" fmla="*/ 2667635 w 3557270"/>
                  <a:gd name="connsiteY71" fmla="*/ 485700 h 490144"/>
                  <a:gd name="connsiteX72" fmla="*/ 2667635 w 3557270"/>
                  <a:gd name="connsiteY72" fmla="*/ 560 h 490144"/>
                  <a:gd name="connsiteX73" fmla="*/ 2987040 w 3557270"/>
                  <a:gd name="connsiteY73" fmla="*/ 560 h 490144"/>
                  <a:gd name="connsiteX74" fmla="*/ 2987040 w 3557270"/>
                  <a:gd name="connsiteY74" fmla="*/ 81205 h 490144"/>
                  <a:gd name="connsiteX75" fmla="*/ 2773045 w 3557270"/>
                  <a:gd name="connsiteY75" fmla="*/ 81205 h 490144"/>
                  <a:gd name="connsiteX76" fmla="*/ 2773045 w 3557270"/>
                  <a:gd name="connsiteY76" fmla="*/ 194235 h 490144"/>
                  <a:gd name="connsiteX77" fmla="*/ 2947035 w 3557270"/>
                  <a:gd name="connsiteY77" fmla="*/ 194235 h 490144"/>
                  <a:gd name="connsiteX78" fmla="*/ 2947035 w 3557270"/>
                  <a:gd name="connsiteY78" fmla="*/ 274880 h 490144"/>
                  <a:gd name="connsiteX79" fmla="*/ 2773045 w 3557270"/>
                  <a:gd name="connsiteY79" fmla="*/ 274880 h 490144"/>
                  <a:gd name="connsiteX80" fmla="*/ 2773045 w 3557270"/>
                  <a:gd name="connsiteY80" fmla="*/ 404419 h 490144"/>
                  <a:gd name="connsiteX81" fmla="*/ 2987676 w 3557270"/>
                  <a:gd name="connsiteY81" fmla="*/ 404419 h 490144"/>
                  <a:gd name="connsiteX82" fmla="*/ 2987676 w 3557270"/>
                  <a:gd name="connsiteY82" fmla="*/ 485064 h 490144"/>
                  <a:gd name="connsiteX83" fmla="*/ 2667635 w 3557270"/>
                  <a:gd name="connsiteY83" fmla="*/ 485064 h 490144"/>
                  <a:gd name="connsiteX84" fmla="*/ 3173095 w 3557270"/>
                  <a:gd name="connsiteY84" fmla="*/ 485700 h 490144"/>
                  <a:gd name="connsiteX85" fmla="*/ 3173095 w 3557270"/>
                  <a:gd name="connsiteY85" fmla="*/ 560 h 490144"/>
                  <a:gd name="connsiteX86" fmla="*/ 3359151 w 3557270"/>
                  <a:gd name="connsiteY86" fmla="*/ 560 h 490144"/>
                  <a:gd name="connsiteX87" fmla="*/ 3480435 w 3557270"/>
                  <a:gd name="connsiteY87" fmla="*/ 41200 h 490144"/>
                  <a:gd name="connsiteX88" fmla="*/ 3524885 w 3557270"/>
                  <a:gd name="connsiteY88" fmla="*/ 150419 h 490144"/>
                  <a:gd name="connsiteX89" fmla="*/ 3500755 w 3557270"/>
                  <a:gd name="connsiteY89" fmla="*/ 227255 h 490144"/>
                  <a:gd name="connsiteX90" fmla="*/ 3435985 w 3557270"/>
                  <a:gd name="connsiteY90" fmla="*/ 279960 h 490144"/>
                  <a:gd name="connsiteX91" fmla="*/ 3557270 w 3557270"/>
                  <a:gd name="connsiteY91" fmla="*/ 490144 h 490144"/>
                  <a:gd name="connsiteX92" fmla="*/ 3448051 w 3557270"/>
                  <a:gd name="connsiteY92" fmla="*/ 490144 h 490144"/>
                  <a:gd name="connsiteX93" fmla="*/ 3342640 w 3557270"/>
                  <a:gd name="connsiteY93" fmla="*/ 300280 h 490144"/>
                  <a:gd name="connsiteX94" fmla="*/ 3274060 w 3557270"/>
                  <a:gd name="connsiteY94" fmla="*/ 300280 h 490144"/>
                  <a:gd name="connsiteX95" fmla="*/ 3274060 w 3557270"/>
                  <a:gd name="connsiteY95" fmla="*/ 486335 h 490144"/>
                  <a:gd name="connsiteX96" fmla="*/ 3173095 w 3557270"/>
                  <a:gd name="connsiteY96" fmla="*/ 486335 h 490144"/>
                  <a:gd name="connsiteX97" fmla="*/ 3274060 w 3557270"/>
                  <a:gd name="connsiteY97" fmla="*/ 222810 h 490144"/>
                  <a:gd name="connsiteX98" fmla="*/ 3347085 w 3557270"/>
                  <a:gd name="connsiteY98" fmla="*/ 222810 h 490144"/>
                  <a:gd name="connsiteX99" fmla="*/ 3419476 w 3557270"/>
                  <a:gd name="connsiteY99" fmla="*/ 166294 h 490144"/>
                  <a:gd name="connsiteX100" fmla="*/ 3419476 w 3557270"/>
                  <a:gd name="connsiteY100" fmla="*/ 145975 h 490144"/>
                  <a:gd name="connsiteX101" fmla="*/ 3366770 w 3557270"/>
                  <a:gd name="connsiteY101" fmla="*/ 73585 h 490144"/>
                  <a:gd name="connsiteX102" fmla="*/ 3350260 w 3557270"/>
                  <a:gd name="connsiteY102" fmla="*/ 73585 h 490144"/>
                  <a:gd name="connsiteX103" fmla="*/ 3273426 w 3557270"/>
                  <a:gd name="connsiteY103" fmla="*/ 73585 h 490144"/>
                  <a:gd name="connsiteX104" fmla="*/ 3273426 w 3557270"/>
                  <a:gd name="connsiteY104" fmla="*/ 222810 h 490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3557270" h="490144">
                    <a:moveTo>
                      <a:pt x="100965" y="307900"/>
                    </a:moveTo>
                    <a:lnTo>
                      <a:pt x="100965" y="485700"/>
                    </a:lnTo>
                    <a:lnTo>
                      <a:pt x="0" y="485700"/>
                    </a:lnTo>
                    <a:lnTo>
                      <a:pt x="0" y="560"/>
                    </a:lnTo>
                    <a:lnTo>
                      <a:pt x="186055" y="560"/>
                    </a:lnTo>
                    <a:cubicBezTo>
                      <a:pt x="230505" y="-3250"/>
                      <a:pt x="271145" y="12625"/>
                      <a:pt x="307340" y="41200"/>
                    </a:cubicBezTo>
                    <a:cubicBezTo>
                      <a:pt x="367665" y="105969"/>
                      <a:pt x="367665" y="203125"/>
                      <a:pt x="307340" y="267260"/>
                    </a:cubicBezTo>
                    <a:cubicBezTo>
                      <a:pt x="274955" y="295835"/>
                      <a:pt x="230505" y="311710"/>
                      <a:pt x="186055" y="307900"/>
                    </a:cubicBezTo>
                    <a:lnTo>
                      <a:pt x="100965" y="307900"/>
                    </a:lnTo>
                    <a:close/>
                    <a:moveTo>
                      <a:pt x="100965" y="231064"/>
                    </a:moveTo>
                    <a:lnTo>
                      <a:pt x="173990" y="231064"/>
                    </a:lnTo>
                    <a:cubicBezTo>
                      <a:pt x="194310" y="231064"/>
                      <a:pt x="214630" y="227255"/>
                      <a:pt x="226695" y="210744"/>
                    </a:cubicBezTo>
                    <a:cubicBezTo>
                      <a:pt x="250825" y="178360"/>
                      <a:pt x="250825" y="130100"/>
                      <a:pt x="226695" y="97714"/>
                    </a:cubicBezTo>
                    <a:cubicBezTo>
                      <a:pt x="210185" y="85650"/>
                      <a:pt x="194310" y="77394"/>
                      <a:pt x="173990" y="77394"/>
                    </a:cubicBezTo>
                    <a:lnTo>
                      <a:pt x="100965" y="77394"/>
                    </a:lnTo>
                    <a:lnTo>
                      <a:pt x="100965" y="231064"/>
                    </a:lnTo>
                    <a:close/>
                    <a:moveTo>
                      <a:pt x="775970" y="485700"/>
                    </a:moveTo>
                    <a:lnTo>
                      <a:pt x="743585" y="376480"/>
                    </a:lnTo>
                    <a:lnTo>
                      <a:pt x="577850" y="376480"/>
                    </a:lnTo>
                    <a:lnTo>
                      <a:pt x="545465" y="485700"/>
                    </a:lnTo>
                    <a:lnTo>
                      <a:pt x="436245" y="485700"/>
                    </a:lnTo>
                    <a:lnTo>
                      <a:pt x="605790" y="560"/>
                    </a:lnTo>
                    <a:lnTo>
                      <a:pt x="723265" y="560"/>
                    </a:lnTo>
                    <a:lnTo>
                      <a:pt x="889000" y="485700"/>
                    </a:lnTo>
                    <a:lnTo>
                      <a:pt x="775970" y="485700"/>
                    </a:lnTo>
                    <a:close/>
                    <a:moveTo>
                      <a:pt x="598170" y="299644"/>
                    </a:moveTo>
                    <a:lnTo>
                      <a:pt x="719455" y="299644"/>
                    </a:lnTo>
                    <a:lnTo>
                      <a:pt x="659130" y="97714"/>
                    </a:lnTo>
                    <a:lnTo>
                      <a:pt x="598170" y="299644"/>
                    </a:lnTo>
                    <a:close/>
                    <a:moveTo>
                      <a:pt x="1034415" y="485700"/>
                    </a:moveTo>
                    <a:lnTo>
                      <a:pt x="1034415" y="560"/>
                    </a:lnTo>
                    <a:lnTo>
                      <a:pt x="1220470" y="560"/>
                    </a:lnTo>
                    <a:cubicBezTo>
                      <a:pt x="1264920" y="-3250"/>
                      <a:pt x="1305560" y="12625"/>
                      <a:pt x="1341755" y="41200"/>
                    </a:cubicBezTo>
                    <a:cubicBezTo>
                      <a:pt x="1370330" y="69139"/>
                      <a:pt x="1386205" y="109780"/>
                      <a:pt x="1386205" y="150419"/>
                    </a:cubicBezTo>
                    <a:cubicBezTo>
                      <a:pt x="1386205" y="178994"/>
                      <a:pt x="1377950" y="203125"/>
                      <a:pt x="1361440" y="227255"/>
                    </a:cubicBezTo>
                    <a:cubicBezTo>
                      <a:pt x="1345565" y="251385"/>
                      <a:pt x="1320800" y="267894"/>
                      <a:pt x="1296670" y="279960"/>
                    </a:cubicBezTo>
                    <a:lnTo>
                      <a:pt x="1417955" y="490144"/>
                    </a:lnTo>
                    <a:lnTo>
                      <a:pt x="1308735" y="490144"/>
                    </a:lnTo>
                    <a:lnTo>
                      <a:pt x="1204595" y="299644"/>
                    </a:lnTo>
                    <a:lnTo>
                      <a:pt x="1136015" y="299644"/>
                    </a:lnTo>
                    <a:lnTo>
                      <a:pt x="1136015" y="485700"/>
                    </a:lnTo>
                    <a:lnTo>
                      <a:pt x="1034415" y="485700"/>
                    </a:lnTo>
                    <a:close/>
                    <a:moveTo>
                      <a:pt x="1135380" y="222810"/>
                    </a:moveTo>
                    <a:lnTo>
                      <a:pt x="1208405" y="222810"/>
                    </a:lnTo>
                    <a:cubicBezTo>
                      <a:pt x="1244600" y="226619"/>
                      <a:pt x="1276985" y="202489"/>
                      <a:pt x="1280795" y="166294"/>
                    </a:cubicBezTo>
                    <a:cubicBezTo>
                      <a:pt x="1280795" y="158039"/>
                      <a:pt x="1280795" y="154230"/>
                      <a:pt x="1280795" y="145975"/>
                    </a:cubicBezTo>
                    <a:cubicBezTo>
                      <a:pt x="1285240" y="109780"/>
                      <a:pt x="1260475" y="77394"/>
                      <a:pt x="1228090" y="73585"/>
                    </a:cubicBezTo>
                    <a:cubicBezTo>
                      <a:pt x="1224280" y="73585"/>
                      <a:pt x="1216025" y="73585"/>
                      <a:pt x="1211580" y="73585"/>
                    </a:cubicBezTo>
                    <a:lnTo>
                      <a:pt x="1138555" y="73585"/>
                    </a:lnTo>
                    <a:lnTo>
                      <a:pt x="1138555" y="222810"/>
                    </a:lnTo>
                    <a:lnTo>
                      <a:pt x="1135380" y="222810"/>
                    </a:lnTo>
                    <a:close/>
                    <a:moveTo>
                      <a:pt x="1664970" y="485700"/>
                    </a:moveTo>
                    <a:lnTo>
                      <a:pt x="1664970" y="85650"/>
                    </a:lnTo>
                    <a:lnTo>
                      <a:pt x="1515745" y="85650"/>
                    </a:lnTo>
                    <a:lnTo>
                      <a:pt x="1515745" y="560"/>
                    </a:lnTo>
                    <a:lnTo>
                      <a:pt x="1915795" y="560"/>
                    </a:lnTo>
                    <a:lnTo>
                      <a:pt x="1915795" y="85650"/>
                    </a:lnTo>
                    <a:lnTo>
                      <a:pt x="1765935" y="85650"/>
                    </a:lnTo>
                    <a:lnTo>
                      <a:pt x="1765935" y="485700"/>
                    </a:lnTo>
                    <a:lnTo>
                      <a:pt x="1664970" y="485700"/>
                    </a:lnTo>
                    <a:close/>
                    <a:moveTo>
                      <a:pt x="2170430" y="149785"/>
                    </a:moveTo>
                    <a:lnTo>
                      <a:pt x="2170430" y="485700"/>
                    </a:lnTo>
                    <a:lnTo>
                      <a:pt x="2077720" y="485700"/>
                    </a:lnTo>
                    <a:lnTo>
                      <a:pt x="2077720" y="560"/>
                    </a:lnTo>
                    <a:lnTo>
                      <a:pt x="2190751" y="560"/>
                    </a:lnTo>
                    <a:lnTo>
                      <a:pt x="2388870" y="340285"/>
                    </a:lnTo>
                    <a:lnTo>
                      <a:pt x="2388870" y="560"/>
                    </a:lnTo>
                    <a:lnTo>
                      <a:pt x="2482215" y="560"/>
                    </a:lnTo>
                    <a:lnTo>
                      <a:pt x="2482215" y="485700"/>
                    </a:lnTo>
                    <a:lnTo>
                      <a:pt x="2369185" y="485700"/>
                    </a:lnTo>
                    <a:lnTo>
                      <a:pt x="2170430" y="149785"/>
                    </a:lnTo>
                    <a:close/>
                    <a:moveTo>
                      <a:pt x="2667635" y="485700"/>
                    </a:moveTo>
                    <a:lnTo>
                      <a:pt x="2667635" y="560"/>
                    </a:lnTo>
                    <a:lnTo>
                      <a:pt x="2987040" y="560"/>
                    </a:lnTo>
                    <a:lnTo>
                      <a:pt x="2987040" y="81205"/>
                    </a:lnTo>
                    <a:lnTo>
                      <a:pt x="2773045" y="81205"/>
                    </a:lnTo>
                    <a:lnTo>
                      <a:pt x="2773045" y="194235"/>
                    </a:lnTo>
                    <a:lnTo>
                      <a:pt x="2947035" y="194235"/>
                    </a:lnTo>
                    <a:lnTo>
                      <a:pt x="2947035" y="274880"/>
                    </a:lnTo>
                    <a:lnTo>
                      <a:pt x="2773045" y="274880"/>
                    </a:lnTo>
                    <a:lnTo>
                      <a:pt x="2773045" y="404419"/>
                    </a:lnTo>
                    <a:lnTo>
                      <a:pt x="2987676" y="404419"/>
                    </a:lnTo>
                    <a:lnTo>
                      <a:pt x="2987676" y="485064"/>
                    </a:lnTo>
                    <a:lnTo>
                      <a:pt x="2667635" y="485064"/>
                    </a:lnTo>
                    <a:close/>
                    <a:moveTo>
                      <a:pt x="3173095" y="485700"/>
                    </a:moveTo>
                    <a:lnTo>
                      <a:pt x="3173095" y="560"/>
                    </a:lnTo>
                    <a:lnTo>
                      <a:pt x="3359151" y="560"/>
                    </a:lnTo>
                    <a:cubicBezTo>
                      <a:pt x="3403601" y="-3250"/>
                      <a:pt x="3444240" y="12625"/>
                      <a:pt x="3480435" y="41200"/>
                    </a:cubicBezTo>
                    <a:cubicBezTo>
                      <a:pt x="3509010" y="69139"/>
                      <a:pt x="3524885" y="109780"/>
                      <a:pt x="3524885" y="150419"/>
                    </a:cubicBezTo>
                    <a:cubicBezTo>
                      <a:pt x="3524885" y="178994"/>
                      <a:pt x="3516630" y="203125"/>
                      <a:pt x="3500755" y="227255"/>
                    </a:cubicBezTo>
                    <a:cubicBezTo>
                      <a:pt x="3484245" y="251385"/>
                      <a:pt x="3460115" y="267894"/>
                      <a:pt x="3435985" y="279960"/>
                    </a:cubicBezTo>
                    <a:lnTo>
                      <a:pt x="3557270" y="490144"/>
                    </a:lnTo>
                    <a:lnTo>
                      <a:pt x="3448051" y="490144"/>
                    </a:lnTo>
                    <a:lnTo>
                      <a:pt x="3342640" y="300280"/>
                    </a:lnTo>
                    <a:lnTo>
                      <a:pt x="3274060" y="300280"/>
                    </a:lnTo>
                    <a:lnTo>
                      <a:pt x="3274060" y="486335"/>
                    </a:lnTo>
                    <a:lnTo>
                      <a:pt x="3173095" y="486335"/>
                    </a:lnTo>
                    <a:close/>
                    <a:moveTo>
                      <a:pt x="3274060" y="222810"/>
                    </a:moveTo>
                    <a:lnTo>
                      <a:pt x="3347085" y="222810"/>
                    </a:lnTo>
                    <a:cubicBezTo>
                      <a:pt x="3383280" y="226619"/>
                      <a:pt x="3415665" y="202489"/>
                      <a:pt x="3419476" y="166294"/>
                    </a:cubicBezTo>
                    <a:cubicBezTo>
                      <a:pt x="3419476" y="158039"/>
                      <a:pt x="3419476" y="154230"/>
                      <a:pt x="3419476" y="145975"/>
                    </a:cubicBezTo>
                    <a:cubicBezTo>
                      <a:pt x="3423285" y="109780"/>
                      <a:pt x="3399155" y="77394"/>
                      <a:pt x="3366770" y="73585"/>
                    </a:cubicBezTo>
                    <a:cubicBezTo>
                      <a:pt x="3362326" y="73585"/>
                      <a:pt x="3354705" y="73585"/>
                      <a:pt x="3350260" y="73585"/>
                    </a:cubicBezTo>
                    <a:lnTo>
                      <a:pt x="3273426" y="73585"/>
                    </a:lnTo>
                    <a:lnTo>
                      <a:pt x="3273426" y="22281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D7619B0-7502-3A9A-E65C-279E8E2BF7B6}"/>
                  </a:ext>
                </a:extLst>
              </p:cNvPr>
              <p:cNvSpPr/>
              <p:nvPr/>
            </p:nvSpPr>
            <p:spPr>
              <a:xfrm>
                <a:off x="4352925" y="1749504"/>
                <a:ext cx="1504315" cy="523160"/>
              </a:xfrm>
              <a:custGeom>
                <a:avLst/>
                <a:gdLst>
                  <a:gd name="connsiteX0" fmla="*/ 396875 w 1504315"/>
                  <a:gd name="connsiteY0" fmla="*/ 365681 h 523160"/>
                  <a:gd name="connsiteX1" fmla="*/ 405130 w 1504315"/>
                  <a:gd name="connsiteY1" fmla="*/ 413941 h 523160"/>
                  <a:gd name="connsiteX2" fmla="*/ 421640 w 1504315"/>
                  <a:gd name="connsiteY2" fmla="*/ 454581 h 523160"/>
                  <a:gd name="connsiteX3" fmla="*/ 425450 w 1504315"/>
                  <a:gd name="connsiteY3" fmla="*/ 466646 h 523160"/>
                  <a:gd name="connsiteX4" fmla="*/ 413385 w 1504315"/>
                  <a:gd name="connsiteY4" fmla="*/ 483156 h 523160"/>
                  <a:gd name="connsiteX5" fmla="*/ 377190 w 1504315"/>
                  <a:gd name="connsiteY5" fmla="*/ 507286 h 523160"/>
                  <a:gd name="connsiteX6" fmla="*/ 365125 w 1504315"/>
                  <a:gd name="connsiteY6" fmla="*/ 507286 h 523160"/>
                  <a:gd name="connsiteX7" fmla="*/ 348615 w 1504315"/>
                  <a:gd name="connsiteY7" fmla="*/ 499031 h 523160"/>
                  <a:gd name="connsiteX8" fmla="*/ 328295 w 1504315"/>
                  <a:gd name="connsiteY8" fmla="*/ 474266 h 523160"/>
                  <a:gd name="connsiteX9" fmla="*/ 311785 w 1504315"/>
                  <a:gd name="connsiteY9" fmla="*/ 441881 h 523160"/>
                  <a:gd name="connsiteX10" fmla="*/ 149860 w 1504315"/>
                  <a:gd name="connsiteY10" fmla="*/ 518716 h 523160"/>
                  <a:gd name="connsiteX11" fmla="*/ 40640 w 1504315"/>
                  <a:gd name="connsiteY11" fmla="*/ 478076 h 523160"/>
                  <a:gd name="connsiteX12" fmla="*/ 0 w 1504315"/>
                  <a:gd name="connsiteY12" fmla="*/ 372666 h 523160"/>
                  <a:gd name="connsiteX13" fmla="*/ 48260 w 1504315"/>
                  <a:gd name="connsiteY13" fmla="*/ 259636 h 523160"/>
                  <a:gd name="connsiteX14" fmla="*/ 181610 w 1504315"/>
                  <a:gd name="connsiteY14" fmla="*/ 215186 h 523160"/>
                  <a:gd name="connsiteX15" fmla="*/ 238125 w 1504315"/>
                  <a:gd name="connsiteY15" fmla="*/ 218996 h 523160"/>
                  <a:gd name="connsiteX16" fmla="*/ 298450 w 1504315"/>
                  <a:gd name="connsiteY16" fmla="*/ 231061 h 523160"/>
                  <a:gd name="connsiteX17" fmla="*/ 298450 w 1504315"/>
                  <a:gd name="connsiteY17" fmla="*/ 190421 h 523160"/>
                  <a:gd name="connsiteX18" fmla="*/ 273685 w 1504315"/>
                  <a:gd name="connsiteY18" fmla="*/ 101521 h 523160"/>
                  <a:gd name="connsiteX19" fmla="*/ 184785 w 1504315"/>
                  <a:gd name="connsiteY19" fmla="*/ 77391 h 523160"/>
                  <a:gd name="connsiteX20" fmla="*/ 124460 w 1504315"/>
                  <a:gd name="connsiteY20" fmla="*/ 85646 h 523160"/>
                  <a:gd name="connsiteX21" fmla="*/ 64135 w 1504315"/>
                  <a:gd name="connsiteY21" fmla="*/ 105966 h 523160"/>
                  <a:gd name="connsiteX22" fmla="*/ 43815 w 1504315"/>
                  <a:gd name="connsiteY22" fmla="*/ 114221 h 523160"/>
                  <a:gd name="connsiteX23" fmla="*/ 35560 w 1504315"/>
                  <a:gd name="connsiteY23" fmla="*/ 114221 h 523160"/>
                  <a:gd name="connsiteX24" fmla="*/ 23495 w 1504315"/>
                  <a:gd name="connsiteY24" fmla="*/ 97711 h 523160"/>
                  <a:gd name="connsiteX25" fmla="*/ 23495 w 1504315"/>
                  <a:gd name="connsiteY25" fmla="*/ 69136 h 523160"/>
                  <a:gd name="connsiteX26" fmla="*/ 27305 w 1504315"/>
                  <a:gd name="connsiteY26" fmla="*/ 48816 h 523160"/>
                  <a:gd name="connsiteX27" fmla="*/ 43815 w 1504315"/>
                  <a:gd name="connsiteY27" fmla="*/ 36751 h 523160"/>
                  <a:gd name="connsiteX28" fmla="*/ 112395 w 1504315"/>
                  <a:gd name="connsiteY28" fmla="*/ 12621 h 523160"/>
                  <a:gd name="connsiteX29" fmla="*/ 197485 w 1504315"/>
                  <a:gd name="connsiteY29" fmla="*/ 556 h 523160"/>
                  <a:gd name="connsiteX30" fmla="*/ 339090 w 1504315"/>
                  <a:gd name="connsiteY30" fmla="*/ 45006 h 523160"/>
                  <a:gd name="connsiteX31" fmla="*/ 383540 w 1504315"/>
                  <a:gd name="connsiteY31" fmla="*/ 178356 h 523160"/>
                  <a:gd name="connsiteX32" fmla="*/ 396875 w 1504315"/>
                  <a:gd name="connsiteY32" fmla="*/ 365681 h 523160"/>
                  <a:gd name="connsiteX33" fmla="*/ 174625 w 1504315"/>
                  <a:gd name="connsiteY33" fmla="*/ 446326 h 523160"/>
                  <a:gd name="connsiteX34" fmla="*/ 231140 w 1504315"/>
                  <a:gd name="connsiteY34" fmla="*/ 438071 h 523160"/>
                  <a:gd name="connsiteX35" fmla="*/ 283845 w 1504315"/>
                  <a:gd name="connsiteY35" fmla="*/ 401876 h 523160"/>
                  <a:gd name="connsiteX36" fmla="*/ 304165 w 1504315"/>
                  <a:gd name="connsiteY36" fmla="*/ 365681 h 523160"/>
                  <a:gd name="connsiteX37" fmla="*/ 307975 w 1504315"/>
                  <a:gd name="connsiteY37" fmla="*/ 317421 h 523160"/>
                  <a:gd name="connsiteX38" fmla="*/ 307975 w 1504315"/>
                  <a:gd name="connsiteY38" fmla="*/ 292656 h 523160"/>
                  <a:gd name="connsiteX39" fmla="*/ 259715 w 1504315"/>
                  <a:gd name="connsiteY39" fmla="*/ 284401 h 523160"/>
                  <a:gd name="connsiteX40" fmla="*/ 207010 w 1504315"/>
                  <a:gd name="connsiteY40" fmla="*/ 280591 h 523160"/>
                  <a:gd name="connsiteX41" fmla="*/ 126365 w 1504315"/>
                  <a:gd name="connsiteY41" fmla="*/ 300911 h 523160"/>
                  <a:gd name="connsiteX42" fmla="*/ 118110 w 1504315"/>
                  <a:gd name="connsiteY42" fmla="*/ 422196 h 523160"/>
                  <a:gd name="connsiteX43" fmla="*/ 174625 w 1504315"/>
                  <a:gd name="connsiteY43" fmla="*/ 446326 h 523160"/>
                  <a:gd name="connsiteX44" fmla="*/ 174625 w 1504315"/>
                  <a:gd name="connsiteY44" fmla="*/ 446326 h 523160"/>
                  <a:gd name="connsiteX45" fmla="*/ 615315 w 1504315"/>
                  <a:gd name="connsiteY45" fmla="*/ 507286 h 523160"/>
                  <a:gd name="connsiteX46" fmla="*/ 594995 w 1504315"/>
                  <a:gd name="connsiteY46" fmla="*/ 503476 h 523160"/>
                  <a:gd name="connsiteX47" fmla="*/ 582930 w 1504315"/>
                  <a:gd name="connsiteY47" fmla="*/ 483156 h 523160"/>
                  <a:gd name="connsiteX48" fmla="*/ 453390 w 1504315"/>
                  <a:gd name="connsiteY48" fmla="*/ 58976 h 523160"/>
                  <a:gd name="connsiteX49" fmla="*/ 449580 w 1504315"/>
                  <a:gd name="connsiteY49" fmla="*/ 38656 h 523160"/>
                  <a:gd name="connsiteX50" fmla="*/ 457835 w 1504315"/>
                  <a:gd name="connsiteY50" fmla="*/ 26591 h 523160"/>
                  <a:gd name="connsiteX51" fmla="*/ 462280 w 1504315"/>
                  <a:gd name="connsiteY51" fmla="*/ 26591 h 523160"/>
                  <a:gd name="connsiteX52" fmla="*/ 514985 w 1504315"/>
                  <a:gd name="connsiteY52" fmla="*/ 26591 h 523160"/>
                  <a:gd name="connsiteX53" fmla="*/ 535305 w 1504315"/>
                  <a:gd name="connsiteY53" fmla="*/ 30401 h 523160"/>
                  <a:gd name="connsiteX54" fmla="*/ 547370 w 1504315"/>
                  <a:gd name="connsiteY54" fmla="*/ 50721 h 523160"/>
                  <a:gd name="connsiteX55" fmla="*/ 640080 w 1504315"/>
                  <a:gd name="connsiteY55" fmla="*/ 410766 h 523160"/>
                  <a:gd name="connsiteX56" fmla="*/ 725170 w 1504315"/>
                  <a:gd name="connsiteY56" fmla="*/ 50721 h 523160"/>
                  <a:gd name="connsiteX57" fmla="*/ 737235 w 1504315"/>
                  <a:gd name="connsiteY57" fmla="*/ 30401 h 523160"/>
                  <a:gd name="connsiteX58" fmla="*/ 757555 w 1504315"/>
                  <a:gd name="connsiteY58" fmla="*/ 26591 h 523160"/>
                  <a:gd name="connsiteX59" fmla="*/ 802005 w 1504315"/>
                  <a:gd name="connsiteY59" fmla="*/ 26591 h 523160"/>
                  <a:gd name="connsiteX60" fmla="*/ 822325 w 1504315"/>
                  <a:gd name="connsiteY60" fmla="*/ 30401 h 523160"/>
                  <a:gd name="connsiteX61" fmla="*/ 834390 w 1504315"/>
                  <a:gd name="connsiteY61" fmla="*/ 50721 h 523160"/>
                  <a:gd name="connsiteX62" fmla="*/ 919480 w 1504315"/>
                  <a:gd name="connsiteY62" fmla="*/ 419021 h 523160"/>
                  <a:gd name="connsiteX63" fmla="*/ 1012825 w 1504315"/>
                  <a:gd name="connsiteY63" fmla="*/ 50721 h 523160"/>
                  <a:gd name="connsiteX64" fmla="*/ 1024890 w 1504315"/>
                  <a:gd name="connsiteY64" fmla="*/ 30401 h 523160"/>
                  <a:gd name="connsiteX65" fmla="*/ 1045210 w 1504315"/>
                  <a:gd name="connsiteY65" fmla="*/ 26591 h 523160"/>
                  <a:gd name="connsiteX66" fmla="*/ 1097915 w 1504315"/>
                  <a:gd name="connsiteY66" fmla="*/ 26591 h 523160"/>
                  <a:gd name="connsiteX67" fmla="*/ 1109980 w 1504315"/>
                  <a:gd name="connsiteY67" fmla="*/ 34846 h 523160"/>
                  <a:gd name="connsiteX68" fmla="*/ 1109980 w 1504315"/>
                  <a:gd name="connsiteY68" fmla="*/ 38656 h 523160"/>
                  <a:gd name="connsiteX69" fmla="*/ 1109980 w 1504315"/>
                  <a:gd name="connsiteY69" fmla="*/ 46911 h 523160"/>
                  <a:gd name="connsiteX70" fmla="*/ 1105535 w 1504315"/>
                  <a:gd name="connsiteY70" fmla="*/ 58976 h 523160"/>
                  <a:gd name="connsiteX71" fmla="*/ 974725 w 1504315"/>
                  <a:gd name="connsiteY71" fmla="*/ 478711 h 523160"/>
                  <a:gd name="connsiteX72" fmla="*/ 962660 w 1504315"/>
                  <a:gd name="connsiteY72" fmla="*/ 499031 h 523160"/>
                  <a:gd name="connsiteX73" fmla="*/ 942340 w 1504315"/>
                  <a:gd name="connsiteY73" fmla="*/ 507286 h 523160"/>
                  <a:gd name="connsiteX74" fmla="*/ 894080 w 1504315"/>
                  <a:gd name="connsiteY74" fmla="*/ 507286 h 523160"/>
                  <a:gd name="connsiteX75" fmla="*/ 873760 w 1504315"/>
                  <a:gd name="connsiteY75" fmla="*/ 503476 h 523160"/>
                  <a:gd name="connsiteX76" fmla="*/ 861695 w 1504315"/>
                  <a:gd name="connsiteY76" fmla="*/ 483156 h 523160"/>
                  <a:gd name="connsiteX77" fmla="*/ 776605 w 1504315"/>
                  <a:gd name="connsiteY77" fmla="*/ 131366 h 523160"/>
                  <a:gd name="connsiteX78" fmla="*/ 691515 w 1504315"/>
                  <a:gd name="connsiteY78" fmla="*/ 483156 h 523160"/>
                  <a:gd name="connsiteX79" fmla="*/ 679450 w 1504315"/>
                  <a:gd name="connsiteY79" fmla="*/ 503476 h 523160"/>
                  <a:gd name="connsiteX80" fmla="*/ 663575 w 1504315"/>
                  <a:gd name="connsiteY80" fmla="*/ 507286 h 523160"/>
                  <a:gd name="connsiteX81" fmla="*/ 615315 w 1504315"/>
                  <a:gd name="connsiteY81" fmla="*/ 507286 h 523160"/>
                  <a:gd name="connsiteX82" fmla="*/ 1318895 w 1504315"/>
                  <a:gd name="connsiteY82" fmla="*/ 523161 h 523160"/>
                  <a:gd name="connsiteX83" fmla="*/ 1233805 w 1504315"/>
                  <a:gd name="connsiteY83" fmla="*/ 514906 h 523160"/>
                  <a:gd name="connsiteX84" fmla="*/ 1169035 w 1504315"/>
                  <a:gd name="connsiteY84" fmla="*/ 494586 h 523160"/>
                  <a:gd name="connsiteX85" fmla="*/ 1148715 w 1504315"/>
                  <a:gd name="connsiteY85" fmla="*/ 462201 h 523160"/>
                  <a:gd name="connsiteX86" fmla="*/ 1148715 w 1504315"/>
                  <a:gd name="connsiteY86" fmla="*/ 433626 h 523160"/>
                  <a:gd name="connsiteX87" fmla="*/ 1160780 w 1504315"/>
                  <a:gd name="connsiteY87" fmla="*/ 417751 h 523160"/>
                  <a:gd name="connsiteX88" fmla="*/ 1169035 w 1504315"/>
                  <a:gd name="connsiteY88" fmla="*/ 417751 h 523160"/>
                  <a:gd name="connsiteX89" fmla="*/ 1181100 w 1504315"/>
                  <a:gd name="connsiteY89" fmla="*/ 421561 h 523160"/>
                  <a:gd name="connsiteX90" fmla="*/ 1241425 w 1504315"/>
                  <a:gd name="connsiteY90" fmla="*/ 441881 h 523160"/>
                  <a:gd name="connsiteX91" fmla="*/ 1306195 w 1504315"/>
                  <a:gd name="connsiteY91" fmla="*/ 450136 h 523160"/>
                  <a:gd name="connsiteX92" fmla="*/ 1386840 w 1504315"/>
                  <a:gd name="connsiteY92" fmla="*/ 429816 h 523160"/>
                  <a:gd name="connsiteX93" fmla="*/ 1415415 w 1504315"/>
                  <a:gd name="connsiteY93" fmla="*/ 377111 h 523160"/>
                  <a:gd name="connsiteX94" fmla="*/ 1398905 w 1504315"/>
                  <a:gd name="connsiteY94" fmla="*/ 340916 h 523160"/>
                  <a:gd name="connsiteX95" fmla="*/ 1342390 w 1504315"/>
                  <a:gd name="connsiteY95" fmla="*/ 312341 h 523160"/>
                  <a:gd name="connsiteX96" fmla="*/ 1261745 w 1504315"/>
                  <a:gd name="connsiteY96" fmla="*/ 288211 h 523160"/>
                  <a:gd name="connsiteX97" fmla="*/ 1172845 w 1504315"/>
                  <a:gd name="connsiteY97" fmla="*/ 231696 h 523160"/>
                  <a:gd name="connsiteX98" fmla="*/ 1144270 w 1504315"/>
                  <a:gd name="connsiteY98" fmla="*/ 151051 h 523160"/>
                  <a:gd name="connsiteX99" fmla="*/ 1160780 w 1504315"/>
                  <a:gd name="connsiteY99" fmla="*/ 90726 h 523160"/>
                  <a:gd name="connsiteX100" fmla="*/ 1201420 w 1504315"/>
                  <a:gd name="connsiteY100" fmla="*/ 46276 h 523160"/>
                  <a:gd name="connsiteX101" fmla="*/ 1257935 w 1504315"/>
                  <a:gd name="connsiteY101" fmla="*/ 18336 h 523160"/>
                  <a:gd name="connsiteX102" fmla="*/ 1326515 w 1504315"/>
                  <a:gd name="connsiteY102" fmla="*/ 10081 h 523160"/>
                  <a:gd name="connsiteX103" fmla="*/ 1362710 w 1504315"/>
                  <a:gd name="connsiteY103" fmla="*/ 14526 h 523160"/>
                  <a:gd name="connsiteX104" fmla="*/ 1398905 w 1504315"/>
                  <a:gd name="connsiteY104" fmla="*/ 22781 h 523160"/>
                  <a:gd name="connsiteX105" fmla="*/ 1431290 w 1504315"/>
                  <a:gd name="connsiteY105" fmla="*/ 31036 h 523160"/>
                  <a:gd name="connsiteX106" fmla="*/ 1455420 w 1504315"/>
                  <a:gd name="connsiteY106" fmla="*/ 39291 h 523160"/>
                  <a:gd name="connsiteX107" fmla="*/ 1471930 w 1504315"/>
                  <a:gd name="connsiteY107" fmla="*/ 51356 h 523160"/>
                  <a:gd name="connsiteX108" fmla="*/ 1475740 w 1504315"/>
                  <a:gd name="connsiteY108" fmla="*/ 71676 h 523160"/>
                  <a:gd name="connsiteX109" fmla="*/ 1475740 w 1504315"/>
                  <a:gd name="connsiteY109" fmla="*/ 96441 h 523160"/>
                  <a:gd name="connsiteX110" fmla="*/ 1463675 w 1504315"/>
                  <a:gd name="connsiteY110" fmla="*/ 112316 h 523160"/>
                  <a:gd name="connsiteX111" fmla="*/ 1443355 w 1504315"/>
                  <a:gd name="connsiteY111" fmla="*/ 104061 h 523160"/>
                  <a:gd name="connsiteX112" fmla="*/ 1338580 w 1504315"/>
                  <a:gd name="connsiteY112" fmla="*/ 83741 h 523160"/>
                  <a:gd name="connsiteX113" fmla="*/ 1265555 w 1504315"/>
                  <a:gd name="connsiteY113" fmla="*/ 100251 h 523160"/>
                  <a:gd name="connsiteX114" fmla="*/ 1241425 w 1504315"/>
                  <a:gd name="connsiteY114" fmla="*/ 148511 h 523160"/>
                  <a:gd name="connsiteX115" fmla="*/ 1257935 w 1504315"/>
                  <a:gd name="connsiteY115" fmla="*/ 189151 h 523160"/>
                  <a:gd name="connsiteX116" fmla="*/ 1318260 w 1504315"/>
                  <a:gd name="connsiteY116" fmla="*/ 217726 h 523160"/>
                  <a:gd name="connsiteX117" fmla="*/ 1395095 w 1504315"/>
                  <a:gd name="connsiteY117" fmla="*/ 241856 h 523160"/>
                  <a:gd name="connsiteX118" fmla="*/ 1480185 w 1504315"/>
                  <a:gd name="connsiteY118" fmla="*/ 294561 h 523160"/>
                  <a:gd name="connsiteX119" fmla="*/ 1504315 w 1504315"/>
                  <a:gd name="connsiteY119" fmla="*/ 371396 h 523160"/>
                  <a:gd name="connsiteX120" fmla="*/ 1487805 w 1504315"/>
                  <a:gd name="connsiteY120" fmla="*/ 436166 h 523160"/>
                  <a:gd name="connsiteX121" fmla="*/ 1447165 w 1504315"/>
                  <a:gd name="connsiteY121" fmla="*/ 485061 h 523160"/>
                  <a:gd name="connsiteX122" fmla="*/ 1386840 w 1504315"/>
                  <a:gd name="connsiteY122" fmla="*/ 517446 h 523160"/>
                  <a:gd name="connsiteX123" fmla="*/ 1318895 w 1504315"/>
                  <a:gd name="connsiteY123" fmla="*/ 523161 h 523160"/>
                  <a:gd name="connsiteX124" fmla="*/ 1318895 w 1504315"/>
                  <a:gd name="connsiteY124" fmla="*/ 523161 h 52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1504315" h="523160">
                    <a:moveTo>
                      <a:pt x="396875" y="365681"/>
                    </a:moveTo>
                    <a:cubicBezTo>
                      <a:pt x="396875" y="382191"/>
                      <a:pt x="396875" y="398066"/>
                      <a:pt x="405130" y="413941"/>
                    </a:cubicBezTo>
                    <a:cubicBezTo>
                      <a:pt x="408940" y="426006"/>
                      <a:pt x="417195" y="442516"/>
                      <a:pt x="421640" y="454581"/>
                    </a:cubicBezTo>
                    <a:cubicBezTo>
                      <a:pt x="425450" y="459026"/>
                      <a:pt x="425450" y="462836"/>
                      <a:pt x="425450" y="466646"/>
                    </a:cubicBezTo>
                    <a:cubicBezTo>
                      <a:pt x="425450" y="474901"/>
                      <a:pt x="421640" y="478711"/>
                      <a:pt x="413385" y="483156"/>
                    </a:cubicBezTo>
                    <a:lnTo>
                      <a:pt x="377190" y="507286"/>
                    </a:lnTo>
                    <a:cubicBezTo>
                      <a:pt x="377190" y="507286"/>
                      <a:pt x="373380" y="507286"/>
                      <a:pt x="365125" y="507286"/>
                    </a:cubicBezTo>
                    <a:cubicBezTo>
                      <a:pt x="356870" y="507286"/>
                      <a:pt x="353060" y="503476"/>
                      <a:pt x="348615" y="499031"/>
                    </a:cubicBezTo>
                    <a:cubicBezTo>
                      <a:pt x="340360" y="490776"/>
                      <a:pt x="332105" y="482521"/>
                      <a:pt x="328295" y="474266"/>
                    </a:cubicBezTo>
                    <a:cubicBezTo>
                      <a:pt x="324485" y="466011"/>
                      <a:pt x="316230" y="453946"/>
                      <a:pt x="311785" y="441881"/>
                    </a:cubicBezTo>
                    <a:cubicBezTo>
                      <a:pt x="271145" y="490141"/>
                      <a:pt x="214630" y="518716"/>
                      <a:pt x="149860" y="518716"/>
                    </a:cubicBezTo>
                    <a:cubicBezTo>
                      <a:pt x="109220" y="522526"/>
                      <a:pt x="69215" y="506651"/>
                      <a:pt x="40640" y="478076"/>
                    </a:cubicBezTo>
                    <a:cubicBezTo>
                      <a:pt x="12065" y="449501"/>
                      <a:pt x="0" y="413306"/>
                      <a:pt x="0" y="372666"/>
                    </a:cubicBezTo>
                    <a:cubicBezTo>
                      <a:pt x="0" y="328216"/>
                      <a:pt x="16510" y="287576"/>
                      <a:pt x="48260" y="259636"/>
                    </a:cubicBezTo>
                    <a:cubicBezTo>
                      <a:pt x="84455" y="231061"/>
                      <a:pt x="133350" y="215186"/>
                      <a:pt x="181610" y="215186"/>
                    </a:cubicBezTo>
                    <a:cubicBezTo>
                      <a:pt x="201930" y="215186"/>
                      <a:pt x="222250" y="215186"/>
                      <a:pt x="238125" y="218996"/>
                    </a:cubicBezTo>
                    <a:cubicBezTo>
                      <a:pt x="258445" y="222806"/>
                      <a:pt x="278765" y="227251"/>
                      <a:pt x="298450" y="231061"/>
                    </a:cubicBezTo>
                    <a:lnTo>
                      <a:pt x="298450" y="190421"/>
                    </a:lnTo>
                    <a:cubicBezTo>
                      <a:pt x="302260" y="158036"/>
                      <a:pt x="294005" y="125651"/>
                      <a:pt x="273685" y="101521"/>
                    </a:cubicBezTo>
                    <a:cubicBezTo>
                      <a:pt x="249555" y="81201"/>
                      <a:pt x="217170" y="73581"/>
                      <a:pt x="184785" y="77391"/>
                    </a:cubicBezTo>
                    <a:cubicBezTo>
                      <a:pt x="164465" y="77391"/>
                      <a:pt x="144145" y="81201"/>
                      <a:pt x="124460" y="85646"/>
                    </a:cubicBezTo>
                    <a:cubicBezTo>
                      <a:pt x="104140" y="89456"/>
                      <a:pt x="83820" y="97711"/>
                      <a:pt x="64135" y="105966"/>
                    </a:cubicBezTo>
                    <a:cubicBezTo>
                      <a:pt x="55880" y="109776"/>
                      <a:pt x="52070" y="109776"/>
                      <a:pt x="43815" y="114221"/>
                    </a:cubicBezTo>
                    <a:cubicBezTo>
                      <a:pt x="40005" y="114221"/>
                      <a:pt x="40005" y="114221"/>
                      <a:pt x="35560" y="114221"/>
                    </a:cubicBezTo>
                    <a:cubicBezTo>
                      <a:pt x="27305" y="114221"/>
                      <a:pt x="23495" y="109776"/>
                      <a:pt x="23495" y="97711"/>
                    </a:cubicBezTo>
                    <a:lnTo>
                      <a:pt x="23495" y="69136"/>
                    </a:lnTo>
                    <a:cubicBezTo>
                      <a:pt x="23495" y="60881"/>
                      <a:pt x="23495" y="57071"/>
                      <a:pt x="27305" y="48816"/>
                    </a:cubicBezTo>
                    <a:cubicBezTo>
                      <a:pt x="31115" y="45006"/>
                      <a:pt x="35560" y="40561"/>
                      <a:pt x="43815" y="36751"/>
                    </a:cubicBezTo>
                    <a:cubicBezTo>
                      <a:pt x="64135" y="24686"/>
                      <a:pt x="88265" y="16431"/>
                      <a:pt x="112395" y="12621"/>
                    </a:cubicBezTo>
                    <a:cubicBezTo>
                      <a:pt x="140970" y="4366"/>
                      <a:pt x="168910" y="556"/>
                      <a:pt x="197485" y="556"/>
                    </a:cubicBezTo>
                    <a:cubicBezTo>
                      <a:pt x="250190" y="-3254"/>
                      <a:pt x="298450" y="12621"/>
                      <a:pt x="339090" y="45006"/>
                    </a:cubicBezTo>
                    <a:cubicBezTo>
                      <a:pt x="371475" y="81201"/>
                      <a:pt x="387350" y="130096"/>
                      <a:pt x="383540" y="178356"/>
                    </a:cubicBezTo>
                    <a:lnTo>
                      <a:pt x="396875" y="365681"/>
                    </a:lnTo>
                    <a:close/>
                    <a:moveTo>
                      <a:pt x="174625" y="446326"/>
                    </a:moveTo>
                    <a:cubicBezTo>
                      <a:pt x="194945" y="446326"/>
                      <a:pt x="210820" y="442516"/>
                      <a:pt x="231140" y="438071"/>
                    </a:cubicBezTo>
                    <a:cubicBezTo>
                      <a:pt x="251460" y="429816"/>
                      <a:pt x="267335" y="417751"/>
                      <a:pt x="283845" y="401876"/>
                    </a:cubicBezTo>
                    <a:cubicBezTo>
                      <a:pt x="292100" y="393621"/>
                      <a:pt x="300355" y="381556"/>
                      <a:pt x="304165" y="365681"/>
                    </a:cubicBezTo>
                    <a:cubicBezTo>
                      <a:pt x="307975" y="349171"/>
                      <a:pt x="307975" y="333296"/>
                      <a:pt x="307975" y="317421"/>
                    </a:cubicBezTo>
                    <a:lnTo>
                      <a:pt x="307975" y="292656"/>
                    </a:lnTo>
                    <a:cubicBezTo>
                      <a:pt x="291465" y="288846"/>
                      <a:pt x="275590" y="284401"/>
                      <a:pt x="259715" y="284401"/>
                    </a:cubicBezTo>
                    <a:cubicBezTo>
                      <a:pt x="243205" y="280591"/>
                      <a:pt x="227330" y="280591"/>
                      <a:pt x="207010" y="280591"/>
                    </a:cubicBezTo>
                    <a:cubicBezTo>
                      <a:pt x="179070" y="276781"/>
                      <a:pt x="150495" y="284401"/>
                      <a:pt x="126365" y="300911"/>
                    </a:cubicBezTo>
                    <a:cubicBezTo>
                      <a:pt x="93980" y="333296"/>
                      <a:pt x="90170" y="386001"/>
                      <a:pt x="118110" y="422196"/>
                    </a:cubicBezTo>
                    <a:cubicBezTo>
                      <a:pt x="133985" y="442516"/>
                      <a:pt x="154305" y="450136"/>
                      <a:pt x="174625" y="446326"/>
                    </a:cubicBezTo>
                    <a:lnTo>
                      <a:pt x="174625" y="446326"/>
                    </a:lnTo>
                    <a:close/>
                    <a:moveTo>
                      <a:pt x="615315" y="507286"/>
                    </a:moveTo>
                    <a:cubicBezTo>
                      <a:pt x="607060" y="507286"/>
                      <a:pt x="598805" y="507286"/>
                      <a:pt x="594995" y="503476"/>
                    </a:cubicBezTo>
                    <a:cubicBezTo>
                      <a:pt x="591185" y="499666"/>
                      <a:pt x="586740" y="491411"/>
                      <a:pt x="582930" y="483156"/>
                    </a:cubicBezTo>
                    <a:lnTo>
                      <a:pt x="453390" y="58976"/>
                    </a:lnTo>
                    <a:cubicBezTo>
                      <a:pt x="449580" y="50721"/>
                      <a:pt x="449580" y="42466"/>
                      <a:pt x="449580" y="38656"/>
                    </a:cubicBezTo>
                    <a:cubicBezTo>
                      <a:pt x="449580" y="30401"/>
                      <a:pt x="453390" y="26591"/>
                      <a:pt x="457835" y="26591"/>
                    </a:cubicBezTo>
                    <a:lnTo>
                      <a:pt x="462280" y="26591"/>
                    </a:lnTo>
                    <a:lnTo>
                      <a:pt x="514985" y="26591"/>
                    </a:lnTo>
                    <a:cubicBezTo>
                      <a:pt x="523240" y="26591"/>
                      <a:pt x="531495" y="26591"/>
                      <a:pt x="535305" y="30401"/>
                    </a:cubicBezTo>
                    <a:cubicBezTo>
                      <a:pt x="539115" y="34846"/>
                      <a:pt x="543560" y="42466"/>
                      <a:pt x="547370" y="50721"/>
                    </a:cubicBezTo>
                    <a:lnTo>
                      <a:pt x="640080" y="410766"/>
                    </a:lnTo>
                    <a:lnTo>
                      <a:pt x="725170" y="50721"/>
                    </a:lnTo>
                    <a:cubicBezTo>
                      <a:pt x="725170" y="42466"/>
                      <a:pt x="728980" y="34846"/>
                      <a:pt x="737235" y="30401"/>
                    </a:cubicBezTo>
                    <a:cubicBezTo>
                      <a:pt x="745490" y="26591"/>
                      <a:pt x="753745" y="26591"/>
                      <a:pt x="757555" y="26591"/>
                    </a:cubicBezTo>
                    <a:lnTo>
                      <a:pt x="802005" y="26591"/>
                    </a:lnTo>
                    <a:cubicBezTo>
                      <a:pt x="810260" y="26591"/>
                      <a:pt x="818515" y="26591"/>
                      <a:pt x="822325" y="30401"/>
                    </a:cubicBezTo>
                    <a:cubicBezTo>
                      <a:pt x="826770" y="34846"/>
                      <a:pt x="830580" y="42466"/>
                      <a:pt x="834390" y="50721"/>
                    </a:cubicBezTo>
                    <a:lnTo>
                      <a:pt x="919480" y="419021"/>
                    </a:lnTo>
                    <a:lnTo>
                      <a:pt x="1012825" y="50721"/>
                    </a:lnTo>
                    <a:cubicBezTo>
                      <a:pt x="1012825" y="42466"/>
                      <a:pt x="1016635" y="34846"/>
                      <a:pt x="1024890" y="30401"/>
                    </a:cubicBezTo>
                    <a:cubicBezTo>
                      <a:pt x="1033145" y="26591"/>
                      <a:pt x="1036955" y="26591"/>
                      <a:pt x="1045210" y="26591"/>
                    </a:cubicBezTo>
                    <a:lnTo>
                      <a:pt x="1097915" y="26591"/>
                    </a:lnTo>
                    <a:cubicBezTo>
                      <a:pt x="1106170" y="26591"/>
                      <a:pt x="1109980" y="30401"/>
                      <a:pt x="1109980" y="34846"/>
                    </a:cubicBezTo>
                    <a:lnTo>
                      <a:pt x="1109980" y="38656"/>
                    </a:lnTo>
                    <a:cubicBezTo>
                      <a:pt x="1109980" y="42466"/>
                      <a:pt x="1109980" y="42466"/>
                      <a:pt x="1109980" y="46911"/>
                    </a:cubicBezTo>
                    <a:cubicBezTo>
                      <a:pt x="1109980" y="50721"/>
                      <a:pt x="1105535" y="55166"/>
                      <a:pt x="1105535" y="58976"/>
                    </a:cubicBezTo>
                    <a:lnTo>
                      <a:pt x="974725" y="478711"/>
                    </a:lnTo>
                    <a:cubicBezTo>
                      <a:pt x="974725" y="486966"/>
                      <a:pt x="970915" y="494586"/>
                      <a:pt x="962660" y="499031"/>
                    </a:cubicBezTo>
                    <a:cubicBezTo>
                      <a:pt x="958850" y="507286"/>
                      <a:pt x="950595" y="507286"/>
                      <a:pt x="942340" y="507286"/>
                    </a:cubicBezTo>
                    <a:lnTo>
                      <a:pt x="894080" y="507286"/>
                    </a:lnTo>
                    <a:cubicBezTo>
                      <a:pt x="885825" y="507286"/>
                      <a:pt x="877570" y="507286"/>
                      <a:pt x="873760" y="503476"/>
                    </a:cubicBezTo>
                    <a:cubicBezTo>
                      <a:pt x="869950" y="495221"/>
                      <a:pt x="865505" y="491411"/>
                      <a:pt x="861695" y="483156"/>
                    </a:cubicBezTo>
                    <a:lnTo>
                      <a:pt x="776605" y="131366"/>
                    </a:lnTo>
                    <a:lnTo>
                      <a:pt x="691515" y="483156"/>
                    </a:lnTo>
                    <a:cubicBezTo>
                      <a:pt x="691515" y="491411"/>
                      <a:pt x="687705" y="499666"/>
                      <a:pt x="679450" y="503476"/>
                    </a:cubicBezTo>
                    <a:cubicBezTo>
                      <a:pt x="675640" y="507286"/>
                      <a:pt x="667385" y="507286"/>
                      <a:pt x="663575" y="507286"/>
                    </a:cubicBezTo>
                    <a:lnTo>
                      <a:pt x="615315" y="507286"/>
                    </a:lnTo>
                    <a:close/>
                    <a:moveTo>
                      <a:pt x="1318895" y="523161"/>
                    </a:moveTo>
                    <a:cubicBezTo>
                      <a:pt x="1290955" y="523161"/>
                      <a:pt x="1262380" y="519351"/>
                      <a:pt x="1233805" y="514906"/>
                    </a:cubicBezTo>
                    <a:cubicBezTo>
                      <a:pt x="1213485" y="511096"/>
                      <a:pt x="1189355" y="502841"/>
                      <a:pt x="1169035" y="494586"/>
                    </a:cubicBezTo>
                    <a:cubicBezTo>
                      <a:pt x="1156970" y="490776"/>
                      <a:pt x="1148715" y="478711"/>
                      <a:pt x="1148715" y="462201"/>
                    </a:cubicBezTo>
                    <a:lnTo>
                      <a:pt x="1148715" y="433626"/>
                    </a:lnTo>
                    <a:cubicBezTo>
                      <a:pt x="1148715" y="421561"/>
                      <a:pt x="1152525" y="417751"/>
                      <a:pt x="1160780" y="417751"/>
                    </a:cubicBezTo>
                    <a:cubicBezTo>
                      <a:pt x="1164590" y="417751"/>
                      <a:pt x="1169035" y="417751"/>
                      <a:pt x="1169035" y="417751"/>
                    </a:cubicBezTo>
                    <a:cubicBezTo>
                      <a:pt x="1172845" y="417751"/>
                      <a:pt x="1177290" y="421561"/>
                      <a:pt x="1181100" y="421561"/>
                    </a:cubicBezTo>
                    <a:cubicBezTo>
                      <a:pt x="1201420" y="429816"/>
                      <a:pt x="1221740" y="438071"/>
                      <a:pt x="1241425" y="441881"/>
                    </a:cubicBezTo>
                    <a:cubicBezTo>
                      <a:pt x="1261745" y="445691"/>
                      <a:pt x="1285875" y="450136"/>
                      <a:pt x="1306195" y="450136"/>
                    </a:cubicBezTo>
                    <a:cubicBezTo>
                      <a:pt x="1334770" y="450136"/>
                      <a:pt x="1362710" y="446326"/>
                      <a:pt x="1386840" y="429816"/>
                    </a:cubicBezTo>
                    <a:cubicBezTo>
                      <a:pt x="1403350" y="417751"/>
                      <a:pt x="1415415" y="397431"/>
                      <a:pt x="1415415" y="377111"/>
                    </a:cubicBezTo>
                    <a:cubicBezTo>
                      <a:pt x="1415415" y="360601"/>
                      <a:pt x="1411605" y="348536"/>
                      <a:pt x="1398905" y="340916"/>
                    </a:cubicBezTo>
                    <a:cubicBezTo>
                      <a:pt x="1382395" y="328851"/>
                      <a:pt x="1362710" y="316786"/>
                      <a:pt x="1342390" y="312341"/>
                    </a:cubicBezTo>
                    <a:lnTo>
                      <a:pt x="1261745" y="288211"/>
                    </a:lnTo>
                    <a:cubicBezTo>
                      <a:pt x="1229360" y="279956"/>
                      <a:pt x="1196975" y="260271"/>
                      <a:pt x="1172845" y="231696"/>
                    </a:cubicBezTo>
                    <a:cubicBezTo>
                      <a:pt x="1156335" y="207566"/>
                      <a:pt x="1144270" y="178991"/>
                      <a:pt x="1144270" y="151051"/>
                    </a:cubicBezTo>
                    <a:cubicBezTo>
                      <a:pt x="1144270" y="130731"/>
                      <a:pt x="1148715" y="110411"/>
                      <a:pt x="1160780" y="90726"/>
                    </a:cubicBezTo>
                    <a:cubicBezTo>
                      <a:pt x="1169035" y="74851"/>
                      <a:pt x="1184910" y="58341"/>
                      <a:pt x="1201420" y="46276"/>
                    </a:cubicBezTo>
                    <a:cubicBezTo>
                      <a:pt x="1217930" y="34211"/>
                      <a:pt x="1237615" y="22146"/>
                      <a:pt x="1257935" y="18336"/>
                    </a:cubicBezTo>
                    <a:cubicBezTo>
                      <a:pt x="1282065" y="10081"/>
                      <a:pt x="1302385" y="10081"/>
                      <a:pt x="1326515" y="10081"/>
                    </a:cubicBezTo>
                    <a:cubicBezTo>
                      <a:pt x="1338580" y="10081"/>
                      <a:pt x="1351280" y="10081"/>
                      <a:pt x="1362710" y="14526"/>
                    </a:cubicBezTo>
                    <a:cubicBezTo>
                      <a:pt x="1374775" y="14526"/>
                      <a:pt x="1386840" y="18336"/>
                      <a:pt x="1398905" y="22781"/>
                    </a:cubicBezTo>
                    <a:cubicBezTo>
                      <a:pt x="1410970" y="26591"/>
                      <a:pt x="1419225" y="26591"/>
                      <a:pt x="1431290" y="31036"/>
                    </a:cubicBezTo>
                    <a:cubicBezTo>
                      <a:pt x="1439545" y="35481"/>
                      <a:pt x="1447165" y="35481"/>
                      <a:pt x="1455420" y="39291"/>
                    </a:cubicBezTo>
                    <a:cubicBezTo>
                      <a:pt x="1463675" y="43101"/>
                      <a:pt x="1467485" y="47546"/>
                      <a:pt x="1471930" y="51356"/>
                    </a:cubicBezTo>
                    <a:cubicBezTo>
                      <a:pt x="1475740" y="55801"/>
                      <a:pt x="1475740" y="63421"/>
                      <a:pt x="1475740" y="71676"/>
                    </a:cubicBezTo>
                    <a:lnTo>
                      <a:pt x="1475740" y="96441"/>
                    </a:lnTo>
                    <a:cubicBezTo>
                      <a:pt x="1475740" y="108506"/>
                      <a:pt x="1471930" y="112316"/>
                      <a:pt x="1463675" y="112316"/>
                    </a:cubicBezTo>
                    <a:cubicBezTo>
                      <a:pt x="1455420" y="112316"/>
                      <a:pt x="1447165" y="108506"/>
                      <a:pt x="1443355" y="104061"/>
                    </a:cubicBezTo>
                    <a:cubicBezTo>
                      <a:pt x="1410970" y="87551"/>
                      <a:pt x="1374775" y="83741"/>
                      <a:pt x="1338580" y="83741"/>
                    </a:cubicBezTo>
                    <a:cubicBezTo>
                      <a:pt x="1314450" y="83741"/>
                      <a:pt x="1290320" y="87551"/>
                      <a:pt x="1265555" y="100251"/>
                    </a:cubicBezTo>
                    <a:cubicBezTo>
                      <a:pt x="1249680" y="108506"/>
                      <a:pt x="1237615" y="128191"/>
                      <a:pt x="1241425" y="148511"/>
                    </a:cubicBezTo>
                    <a:cubicBezTo>
                      <a:pt x="1241425" y="165021"/>
                      <a:pt x="1245235" y="177086"/>
                      <a:pt x="1257935" y="189151"/>
                    </a:cubicBezTo>
                    <a:cubicBezTo>
                      <a:pt x="1274445" y="205661"/>
                      <a:pt x="1294130" y="213281"/>
                      <a:pt x="1318260" y="217726"/>
                    </a:cubicBezTo>
                    <a:lnTo>
                      <a:pt x="1395095" y="241856"/>
                    </a:lnTo>
                    <a:cubicBezTo>
                      <a:pt x="1427480" y="250111"/>
                      <a:pt x="1455420" y="269796"/>
                      <a:pt x="1480185" y="294561"/>
                    </a:cubicBezTo>
                    <a:cubicBezTo>
                      <a:pt x="1496695" y="314881"/>
                      <a:pt x="1504315" y="343456"/>
                      <a:pt x="1504315" y="371396"/>
                    </a:cubicBezTo>
                    <a:cubicBezTo>
                      <a:pt x="1504315" y="391716"/>
                      <a:pt x="1500505" y="415846"/>
                      <a:pt x="1487805" y="436166"/>
                    </a:cubicBezTo>
                    <a:cubicBezTo>
                      <a:pt x="1479550" y="456486"/>
                      <a:pt x="1463675" y="472361"/>
                      <a:pt x="1447165" y="485061"/>
                    </a:cubicBezTo>
                    <a:cubicBezTo>
                      <a:pt x="1431290" y="497126"/>
                      <a:pt x="1406525" y="509191"/>
                      <a:pt x="1386840" y="517446"/>
                    </a:cubicBezTo>
                    <a:cubicBezTo>
                      <a:pt x="1370965" y="519351"/>
                      <a:pt x="1343025" y="523161"/>
                      <a:pt x="1318895" y="523161"/>
                    </a:cubicBezTo>
                    <a:lnTo>
                      <a:pt x="1318895" y="523161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5329855-55D2-A3AE-4F8A-BC36873DD061}"/>
                  </a:ext>
                </a:extLst>
              </p:cNvPr>
              <p:cNvSpPr/>
              <p:nvPr/>
            </p:nvSpPr>
            <p:spPr>
              <a:xfrm>
                <a:off x="4286488" y="2371667"/>
                <a:ext cx="1646556" cy="365817"/>
              </a:xfrm>
              <a:custGeom>
                <a:avLst/>
                <a:gdLst>
                  <a:gd name="connsiteX0" fmla="*/ 1486296 w 1646556"/>
                  <a:gd name="connsiteY0" fmla="*/ 163887 h 365817"/>
                  <a:gd name="connsiteX1" fmla="*/ 819546 w 1646556"/>
                  <a:gd name="connsiteY1" fmla="*/ 365817 h 365817"/>
                  <a:gd name="connsiteX2" fmla="*/ 6746 w 1646556"/>
                  <a:gd name="connsiteY2" fmla="*/ 54667 h 365817"/>
                  <a:gd name="connsiteX3" fmla="*/ 27066 w 1646556"/>
                  <a:gd name="connsiteY3" fmla="*/ 30537 h 365817"/>
                  <a:gd name="connsiteX4" fmla="*/ 839866 w 1646556"/>
                  <a:gd name="connsiteY4" fmla="*/ 248977 h 365817"/>
                  <a:gd name="connsiteX5" fmla="*/ 1462802 w 1646556"/>
                  <a:gd name="connsiteY5" fmla="*/ 123882 h 365817"/>
                  <a:gd name="connsiteX6" fmla="*/ 1486296 w 1646556"/>
                  <a:gd name="connsiteY6" fmla="*/ 163887 h 365817"/>
                  <a:gd name="connsiteX7" fmla="*/ 1486296 w 1646556"/>
                  <a:gd name="connsiteY7" fmla="*/ 163887 h 365817"/>
                  <a:gd name="connsiteX8" fmla="*/ 1514236 w 1646556"/>
                  <a:gd name="connsiteY8" fmla="*/ 285172 h 365817"/>
                  <a:gd name="connsiteX9" fmla="*/ 1539002 w 1646556"/>
                  <a:gd name="connsiteY9" fmla="*/ 297237 h 365817"/>
                  <a:gd name="connsiteX10" fmla="*/ 1639966 w 1646556"/>
                  <a:gd name="connsiteY10" fmla="*/ 22282 h 365817"/>
                  <a:gd name="connsiteX11" fmla="*/ 1348502 w 1646556"/>
                  <a:gd name="connsiteY11" fmla="*/ 50222 h 365817"/>
                  <a:gd name="connsiteX12" fmla="*/ 1352311 w 1646556"/>
                  <a:gd name="connsiteY12" fmla="*/ 74352 h 365817"/>
                  <a:gd name="connsiteX13" fmla="*/ 1562496 w 1646556"/>
                  <a:gd name="connsiteY13" fmla="*/ 82607 h 365817"/>
                  <a:gd name="connsiteX14" fmla="*/ 1514236 w 1646556"/>
                  <a:gd name="connsiteY14" fmla="*/ 285172 h 365817"/>
                  <a:gd name="connsiteX15" fmla="*/ 1514236 w 1646556"/>
                  <a:gd name="connsiteY15" fmla="*/ 285172 h 365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46556" h="365817">
                    <a:moveTo>
                      <a:pt x="1486296" y="163887"/>
                    </a:moveTo>
                    <a:cubicBezTo>
                      <a:pt x="1304052" y="297237"/>
                      <a:pt x="1045606" y="365817"/>
                      <a:pt x="819546" y="365817"/>
                    </a:cubicBezTo>
                    <a:cubicBezTo>
                      <a:pt x="520461" y="365817"/>
                      <a:pt x="229631" y="256597"/>
                      <a:pt x="6746" y="54667"/>
                    </a:cubicBezTo>
                    <a:cubicBezTo>
                      <a:pt x="-9764" y="38792"/>
                      <a:pt x="6746" y="18472"/>
                      <a:pt x="27066" y="30537"/>
                    </a:cubicBezTo>
                    <a:cubicBezTo>
                      <a:pt x="273446" y="175952"/>
                      <a:pt x="556656" y="248977"/>
                      <a:pt x="839866" y="248977"/>
                    </a:cubicBezTo>
                    <a:cubicBezTo>
                      <a:pt x="1054496" y="248977"/>
                      <a:pt x="1264046" y="204527"/>
                      <a:pt x="1462802" y="123882"/>
                    </a:cubicBezTo>
                    <a:cubicBezTo>
                      <a:pt x="1490106" y="111182"/>
                      <a:pt x="1518681" y="143567"/>
                      <a:pt x="1486296" y="163887"/>
                    </a:cubicBezTo>
                    <a:lnTo>
                      <a:pt x="1486296" y="163887"/>
                    </a:lnTo>
                    <a:close/>
                    <a:moveTo>
                      <a:pt x="1514236" y="285172"/>
                    </a:moveTo>
                    <a:cubicBezTo>
                      <a:pt x="1505981" y="301682"/>
                      <a:pt x="1522491" y="309302"/>
                      <a:pt x="1539002" y="297237"/>
                    </a:cubicBezTo>
                    <a:cubicBezTo>
                      <a:pt x="1635521" y="216592"/>
                      <a:pt x="1660286" y="46412"/>
                      <a:pt x="1639966" y="22282"/>
                    </a:cubicBezTo>
                    <a:cubicBezTo>
                      <a:pt x="1619646" y="-1848"/>
                      <a:pt x="1450102" y="-22168"/>
                      <a:pt x="1348502" y="50222"/>
                    </a:cubicBezTo>
                    <a:cubicBezTo>
                      <a:pt x="1331991" y="62287"/>
                      <a:pt x="1336436" y="78797"/>
                      <a:pt x="1352311" y="74352"/>
                    </a:cubicBezTo>
                    <a:cubicBezTo>
                      <a:pt x="1408827" y="66097"/>
                      <a:pt x="1538366" y="50222"/>
                      <a:pt x="1562496" y="82607"/>
                    </a:cubicBezTo>
                    <a:cubicBezTo>
                      <a:pt x="1587261" y="114992"/>
                      <a:pt x="1534556" y="232467"/>
                      <a:pt x="1514236" y="285172"/>
                    </a:cubicBezTo>
                    <a:lnTo>
                      <a:pt x="1514236" y="285172"/>
                    </a:lnTo>
                    <a:close/>
                  </a:path>
                </a:pathLst>
              </a:custGeom>
              <a:solidFill>
                <a:srgbClr val="FF99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6CBF330-D28A-EE6D-6893-7C84F77D55DD}"/>
                  </a:ext>
                </a:extLst>
              </p:cNvPr>
              <p:cNvSpPr/>
              <p:nvPr/>
            </p:nvSpPr>
            <p:spPr>
              <a:xfrm>
                <a:off x="4855209" y="4077970"/>
                <a:ext cx="278130" cy="280670"/>
              </a:xfrm>
              <a:custGeom>
                <a:avLst/>
                <a:gdLst>
                  <a:gd name="connsiteX0" fmla="*/ 233045 w 278130"/>
                  <a:gd name="connsiteY0" fmla="*/ 280670 h 280670"/>
                  <a:gd name="connsiteX1" fmla="*/ 233045 w 278130"/>
                  <a:gd name="connsiteY1" fmla="*/ 71120 h 280670"/>
                  <a:gd name="connsiteX2" fmla="*/ 160020 w 278130"/>
                  <a:gd name="connsiteY2" fmla="*/ 210820 h 280670"/>
                  <a:gd name="connsiteX3" fmla="*/ 115570 w 278130"/>
                  <a:gd name="connsiteY3" fmla="*/ 210820 h 280670"/>
                  <a:gd name="connsiteX4" fmla="*/ 45085 w 278130"/>
                  <a:gd name="connsiteY4" fmla="*/ 71755 h 280670"/>
                  <a:gd name="connsiteX5" fmla="*/ 45085 w 278130"/>
                  <a:gd name="connsiteY5" fmla="*/ 280670 h 280670"/>
                  <a:gd name="connsiteX6" fmla="*/ 0 w 278130"/>
                  <a:gd name="connsiteY6" fmla="*/ 280670 h 280670"/>
                  <a:gd name="connsiteX7" fmla="*/ 0 w 278130"/>
                  <a:gd name="connsiteY7" fmla="*/ 0 h 280670"/>
                  <a:gd name="connsiteX8" fmla="*/ 54610 w 278130"/>
                  <a:gd name="connsiteY8" fmla="*/ 0 h 280670"/>
                  <a:gd name="connsiteX9" fmla="*/ 139065 w 278130"/>
                  <a:gd name="connsiteY9" fmla="*/ 167640 h 280670"/>
                  <a:gd name="connsiteX10" fmla="*/ 224790 w 278130"/>
                  <a:gd name="connsiteY10" fmla="*/ 0 h 280670"/>
                  <a:gd name="connsiteX11" fmla="*/ 278130 w 278130"/>
                  <a:gd name="connsiteY11" fmla="*/ 0 h 280670"/>
                  <a:gd name="connsiteX12" fmla="*/ 278130 w 278130"/>
                  <a:gd name="connsiteY12" fmla="*/ 280670 h 280670"/>
                  <a:gd name="connsiteX13" fmla="*/ 233045 w 278130"/>
                  <a:gd name="connsiteY13" fmla="*/ 280670 h 280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8130" h="280670">
                    <a:moveTo>
                      <a:pt x="233045" y="280670"/>
                    </a:moveTo>
                    <a:lnTo>
                      <a:pt x="233045" y="71120"/>
                    </a:lnTo>
                    <a:lnTo>
                      <a:pt x="160020" y="210820"/>
                    </a:lnTo>
                    <a:lnTo>
                      <a:pt x="115570" y="210820"/>
                    </a:lnTo>
                    <a:lnTo>
                      <a:pt x="45085" y="71755"/>
                    </a:lnTo>
                    <a:lnTo>
                      <a:pt x="45085" y="280670"/>
                    </a:lnTo>
                    <a:lnTo>
                      <a:pt x="0" y="280670"/>
                    </a:lnTo>
                    <a:lnTo>
                      <a:pt x="0" y="0"/>
                    </a:lnTo>
                    <a:lnTo>
                      <a:pt x="54610" y="0"/>
                    </a:lnTo>
                    <a:lnTo>
                      <a:pt x="139065" y="167640"/>
                    </a:lnTo>
                    <a:lnTo>
                      <a:pt x="224790" y="0"/>
                    </a:lnTo>
                    <a:lnTo>
                      <a:pt x="278130" y="0"/>
                    </a:lnTo>
                    <a:lnTo>
                      <a:pt x="278130" y="280670"/>
                    </a:lnTo>
                    <a:lnTo>
                      <a:pt x="233045" y="28067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97AC85B-6EA1-B14A-F079-A4531187F0DA}"/>
                  </a:ext>
                </a:extLst>
              </p:cNvPr>
              <p:cNvSpPr/>
              <p:nvPr/>
            </p:nvSpPr>
            <p:spPr>
              <a:xfrm>
                <a:off x="5181600" y="4145915"/>
                <a:ext cx="172720" cy="219075"/>
              </a:xfrm>
              <a:custGeom>
                <a:avLst/>
                <a:gdLst>
                  <a:gd name="connsiteX0" fmla="*/ 133350 w 172720"/>
                  <a:gd name="connsiteY0" fmla="*/ 212725 h 219075"/>
                  <a:gd name="connsiteX1" fmla="*/ 129540 w 172720"/>
                  <a:gd name="connsiteY1" fmla="*/ 193040 h 219075"/>
                  <a:gd name="connsiteX2" fmla="*/ 97790 w 172720"/>
                  <a:gd name="connsiteY2" fmla="*/ 212090 h 219075"/>
                  <a:gd name="connsiteX3" fmla="*/ 63500 w 172720"/>
                  <a:gd name="connsiteY3" fmla="*/ 219075 h 219075"/>
                  <a:gd name="connsiteX4" fmla="*/ 17145 w 172720"/>
                  <a:gd name="connsiteY4" fmla="*/ 201930 h 219075"/>
                  <a:gd name="connsiteX5" fmla="*/ 0 w 172720"/>
                  <a:gd name="connsiteY5" fmla="*/ 157480 h 219075"/>
                  <a:gd name="connsiteX6" fmla="*/ 21590 w 172720"/>
                  <a:gd name="connsiteY6" fmla="*/ 109855 h 219075"/>
                  <a:gd name="connsiteX7" fmla="*/ 80010 w 172720"/>
                  <a:gd name="connsiteY7" fmla="*/ 91440 h 219075"/>
                  <a:gd name="connsiteX8" fmla="*/ 127000 w 172720"/>
                  <a:gd name="connsiteY8" fmla="*/ 97790 h 219075"/>
                  <a:gd name="connsiteX9" fmla="*/ 127000 w 172720"/>
                  <a:gd name="connsiteY9" fmla="*/ 73660 h 219075"/>
                  <a:gd name="connsiteX10" fmla="*/ 118110 w 172720"/>
                  <a:gd name="connsiteY10" fmla="*/ 45085 h 219075"/>
                  <a:gd name="connsiteX11" fmla="*/ 86995 w 172720"/>
                  <a:gd name="connsiteY11" fmla="*/ 36830 h 219075"/>
                  <a:gd name="connsiteX12" fmla="*/ 14605 w 172720"/>
                  <a:gd name="connsiteY12" fmla="*/ 50165 h 219075"/>
                  <a:gd name="connsiteX13" fmla="*/ 14605 w 172720"/>
                  <a:gd name="connsiteY13" fmla="*/ 16510 h 219075"/>
                  <a:gd name="connsiteX14" fmla="*/ 51435 w 172720"/>
                  <a:gd name="connsiteY14" fmla="*/ 4445 h 219075"/>
                  <a:gd name="connsiteX15" fmla="*/ 95250 w 172720"/>
                  <a:gd name="connsiteY15" fmla="*/ 0 h 219075"/>
                  <a:gd name="connsiteX16" fmla="*/ 153670 w 172720"/>
                  <a:gd name="connsiteY16" fmla="*/ 16510 h 219075"/>
                  <a:gd name="connsiteX17" fmla="*/ 172720 w 172720"/>
                  <a:gd name="connsiteY17" fmla="*/ 66675 h 219075"/>
                  <a:gd name="connsiteX18" fmla="*/ 172720 w 172720"/>
                  <a:gd name="connsiteY18" fmla="*/ 212090 h 219075"/>
                  <a:gd name="connsiteX19" fmla="*/ 133350 w 172720"/>
                  <a:gd name="connsiteY19" fmla="*/ 212090 h 219075"/>
                  <a:gd name="connsiteX20" fmla="*/ 77470 w 172720"/>
                  <a:gd name="connsiteY20" fmla="*/ 185420 h 219075"/>
                  <a:gd name="connsiteX21" fmla="*/ 102235 w 172720"/>
                  <a:gd name="connsiteY21" fmla="*/ 180340 h 219075"/>
                  <a:gd name="connsiteX22" fmla="*/ 127635 w 172720"/>
                  <a:gd name="connsiteY22" fmla="*/ 165735 h 219075"/>
                  <a:gd name="connsiteX23" fmla="*/ 127635 w 172720"/>
                  <a:gd name="connsiteY23" fmla="*/ 127000 h 219075"/>
                  <a:gd name="connsiteX24" fmla="*/ 89535 w 172720"/>
                  <a:gd name="connsiteY24" fmla="*/ 122555 h 219075"/>
                  <a:gd name="connsiteX25" fmla="*/ 46990 w 172720"/>
                  <a:gd name="connsiteY25" fmla="*/ 154940 h 219075"/>
                  <a:gd name="connsiteX26" fmla="*/ 55245 w 172720"/>
                  <a:gd name="connsiteY26" fmla="*/ 177800 h 219075"/>
                  <a:gd name="connsiteX27" fmla="*/ 77470 w 172720"/>
                  <a:gd name="connsiteY27" fmla="*/ 185420 h 219075"/>
                  <a:gd name="connsiteX28" fmla="*/ 77470 w 172720"/>
                  <a:gd name="connsiteY28" fmla="*/ 1854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2720" h="219075">
                    <a:moveTo>
                      <a:pt x="133350" y="212725"/>
                    </a:moveTo>
                    <a:lnTo>
                      <a:pt x="129540" y="193040"/>
                    </a:lnTo>
                    <a:cubicBezTo>
                      <a:pt x="119380" y="201295"/>
                      <a:pt x="109220" y="207010"/>
                      <a:pt x="97790" y="212090"/>
                    </a:cubicBezTo>
                    <a:cubicBezTo>
                      <a:pt x="86360" y="217170"/>
                      <a:pt x="74930" y="219075"/>
                      <a:pt x="63500" y="219075"/>
                    </a:cubicBezTo>
                    <a:cubicBezTo>
                      <a:pt x="44450" y="219075"/>
                      <a:pt x="29210" y="213360"/>
                      <a:pt x="17145" y="201930"/>
                    </a:cubicBezTo>
                    <a:cubicBezTo>
                      <a:pt x="5715" y="190500"/>
                      <a:pt x="0" y="175895"/>
                      <a:pt x="0" y="157480"/>
                    </a:cubicBezTo>
                    <a:cubicBezTo>
                      <a:pt x="0" y="137795"/>
                      <a:pt x="6985" y="121920"/>
                      <a:pt x="21590" y="109855"/>
                    </a:cubicBezTo>
                    <a:cubicBezTo>
                      <a:pt x="35560" y="97790"/>
                      <a:pt x="55245" y="91440"/>
                      <a:pt x="80010" y="91440"/>
                    </a:cubicBezTo>
                    <a:cubicBezTo>
                      <a:pt x="93980" y="91440"/>
                      <a:pt x="109855" y="93345"/>
                      <a:pt x="127000" y="97790"/>
                    </a:cubicBezTo>
                    <a:lnTo>
                      <a:pt x="127000" y="73660"/>
                    </a:lnTo>
                    <a:cubicBezTo>
                      <a:pt x="127000" y="59690"/>
                      <a:pt x="123825" y="50165"/>
                      <a:pt x="118110" y="45085"/>
                    </a:cubicBezTo>
                    <a:cubicBezTo>
                      <a:pt x="111760" y="40005"/>
                      <a:pt x="102235" y="36830"/>
                      <a:pt x="86995" y="36830"/>
                    </a:cubicBezTo>
                    <a:cubicBezTo>
                      <a:pt x="66040" y="36830"/>
                      <a:pt x="41910" y="41275"/>
                      <a:pt x="14605" y="50165"/>
                    </a:cubicBezTo>
                    <a:lnTo>
                      <a:pt x="14605" y="16510"/>
                    </a:lnTo>
                    <a:cubicBezTo>
                      <a:pt x="24765" y="11430"/>
                      <a:pt x="36830" y="7620"/>
                      <a:pt x="51435" y="4445"/>
                    </a:cubicBezTo>
                    <a:cubicBezTo>
                      <a:pt x="65405" y="1905"/>
                      <a:pt x="80010" y="0"/>
                      <a:pt x="95250" y="0"/>
                    </a:cubicBezTo>
                    <a:cubicBezTo>
                      <a:pt x="121285" y="0"/>
                      <a:pt x="140970" y="5715"/>
                      <a:pt x="153670" y="16510"/>
                    </a:cubicBezTo>
                    <a:cubicBezTo>
                      <a:pt x="166370" y="27305"/>
                      <a:pt x="172720" y="43815"/>
                      <a:pt x="172720" y="66675"/>
                    </a:cubicBezTo>
                    <a:lnTo>
                      <a:pt x="172720" y="212090"/>
                    </a:lnTo>
                    <a:lnTo>
                      <a:pt x="133350" y="212090"/>
                    </a:lnTo>
                    <a:close/>
                    <a:moveTo>
                      <a:pt x="77470" y="185420"/>
                    </a:moveTo>
                    <a:cubicBezTo>
                      <a:pt x="85725" y="185420"/>
                      <a:pt x="93345" y="184150"/>
                      <a:pt x="102235" y="180340"/>
                    </a:cubicBezTo>
                    <a:cubicBezTo>
                      <a:pt x="111125" y="177165"/>
                      <a:pt x="119380" y="172085"/>
                      <a:pt x="127635" y="165735"/>
                    </a:cubicBezTo>
                    <a:lnTo>
                      <a:pt x="127635" y="127000"/>
                    </a:lnTo>
                    <a:cubicBezTo>
                      <a:pt x="113665" y="124460"/>
                      <a:pt x="100965" y="122555"/>
                      <a:pt x="89535" y="122555"/>
                    </a:cubicBezTo>
                    <a:cubicBezTo>
                      <a:pt x="61595" y="122555"/>
                      <a:pt x="46990" y="133350"/>
                      <a:pt x="46990" y="154940"/>
                    </a:cubicBezTo>
                    <a:cubicBezTo>
                      <a:pt x="46990" y="165100"/>
                      <a:pt x="49530" y="172720"/>
                      <a:pt x="55245" y="177800"/>
                    </a:cubicBezTo>
                    <a:cubicBezTo>
                      <a:pt x="60325" y="182880"/>
                      <a:pt x="67945" y="185420"/>
                      <a:pt x="77470" y="185420"/>
                    </a:cubicBezTo>
                    <a:lnTo>
                      <a:pt x="77470" y="18542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9B32A19-384D-215B-EC1B-D4C67C1CD308}"/>
                  </a:ext>
                </a:extLst>
              </p:cNvPr>
              <p:cNvSpPr/>
              <p:nvPr/>
            </p:nvSpPr>
            <p:spPr>
              <a:xfrm>
                <a:off x="5409565" y="4147184"/>
                <a:ext cx="184150" cy="212090"/>
              </a:xfrm>
              <a:custGeom>
                <a:avLst/>
                <a:gdLst>
                  <a:gd name="connsiteX0" fmla="*/ 137160 w 184150"/>
                  <a:gd name="connsiteY0" fmla="*/ 211455 h 212090"/>
                  <a:gd name="connsiteX1" fmla="*/ 137160 w 184150"/>
                  <a:gd name="connsiteY1" fmla="*/ 74930 h 212090"/>
                  <a:gd name="connsiteX2" fmla="*/ 128905 w 184150"/>
                  <a:gd name="connsiteY2" fmla="*/ 46355 h 212090"/>
                  <a:gd name="connsiteX3" fmla="*/ 102870 w 184150"/>
                  <a:gd name="connsiteY3" fmla="*/ 36830 h 212090"/>
                  <a:gd name="connsiteX4" fmla="*/ 48260 w 184150"/>
                  <a:gd name="connsiteY4" fmla="*/ 54610 h 212090"/>
                  <a:gd name="connsiteX5" fmla="*/ 48260 w 184150"/>
                  <a:gd name="connsiteY5" fmla="*/ 211455 h 212090"/>
                  <a:gd name="connsiteX6" fmla="*/ 0 w 184150"/>
                  <a:gd name="connsiteY6" fmla="*/ 211455 h 212090"/>
                  <a:gd name="connsiteX7" fmla="*/ 0 w 184150"/>
                  <a:gd name="connsiteY7" fmla="*/ 5715 h 212090"/>
                  <a:gd name="connsiteX8" fmla="*/ 40005 w 184150"/>
                  <a:gd name="connsiteY8" fmla="*/ 5715 h 212090"/>
                  <a:gd name="connsiteX9" fmla="*/ 44450 w 184150"/>
                  <a:gd name="connsiteY9" fmla="*/ 28575 h 212090"/>
                  <a:gd name="connsiteX10" fmla="*/ 123825 w 184150"/>
                  <a:gd name="connsiteY10" fmla="*/ 0 h 212090"/>
                  <a:gd name="connsiteX11" fmla="*/ 168910 w 184150"/>
                  <a:gd name="connsiteY11" fmla="*/ 15875 h 212090"/>
                  <a:gd name="connsiteX12" fmla="*/ 184150 w 184150"/>
                  <a:gd name="connsiteY12" fmla="*/ 60960 h 212090"/>
                  <a:gd name="connsiteX13" fmla="*/ 184150 w 184150"/>
                  <a:gd name="connsiteY13" fmla="*/ 212090 h 212090"/>
                  <a:gd name="connsiteX14" fmla="*/ 137160 w 184150"/>
                  <a:gd name="connsiteY14" fmla="*/ 212090 h 2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4150" h="212090">
                    <a:moveTo>
                      <a:pt x="137160" y="211455"/>
                    </a:moveTo>
                    <a:lnTo>
                      <a:pt x="137160" y="74930"/>
                    </a:lnTo>
                    <a:cubicBezTo>
                      <a:pt x="137160" y="62230"/>
                      <a:pt x="134620" y="52705"/>
                      <a:pt x="128905" y="46355"/>
                    </a:cubicBezTo>
                    <a:cubicBezTo>
                      <a:pt x="123190" y="40005"/>
                      <a:pt x="114300" y="36830"/>
                      <a:pt x="102870" y="36830"/>
                    </a:cubicBezTo>
                    <a:cubicBezTo>
                      <a:pt x="85090" y="36830"/>
                      <a:pt x="67310" y="43180"/>
                      <a:pt x="48260" y="54610"/>
                    </a:cubicBezTo>
                    <a:lnTo>
                      <a:pt x="48260" y="211455"/>
                    </a:lnTo>
                    <a:lnTo>
                      <a:pt x="0" y="211455"/>
                    </a:lnTo>
                    <a:lnTo>
                      <a:pt x="0" y="5715"/>
                    </a:lnTo>
                    <a:lnTo>
                      <a:pt x="40005" y="5715"/>
                    </a:lnTo>
                    <a:lnTo>
                      <a:pt x="44450" y="28575"/>
                    </a:lnTo>
                    <a:cubicBezTo>
                      <a:pt x="69850" y="9525"/>
                      <a:pt x="96520" y="0"/>
                      <a:pt x="123825" y="0"/>
                    </a:cubicBezTo>
                    <a:cubicBezTo>
                      <a:pt x="143510" y="0"/>
                      <a:pt x="158750" y="5715"/>
                      <a:pt x="168910" y="15875"/>
                    </a:cubicBezTo>
                    <a:cubicBezTo>
                      <a:pt x="179070" y="26035"/>
                      <a:pt x="184150" y="40640"/>
                      <a:pt x="184150" y="60960"/>
                    </a:cubicBezTo>
                    <a:lnTo>
                      <a:pt x="184150" y="212090"/>
                    </a:lnTo>
                    <a:lnTo>
                      <a:pt x="137160" y="21209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9FCCA13-7093-25D6-A9E6-B5BE805C9ECB}"/>
                  </a:ext>
                </a:extLst>
              </p:cNvPr>
              <p:cNvSpPr/>
              <p:nvPr/>
            </p:nvSpPr>
            <p:spPr>
              <a:xfrm>
                <a:off x="5638165" y="4145915"/>
                <a:ext cx="172719" cy="219075"/>
              </a:xfrm>
              <a:custGeom>
                <a:avLst/>
                <a:gdLst>
                  <a:gd name="connsiteX0" fmla="*/ 133350 w 172719"/>
                  <a:gd name="connsiteY0" fmla="*/ 212725 h 219075"/>
                  <a:gd name="connsiteX1" fmla="*/ 129540 w 172719"/>
                  <a:gd name="connsiteY1" fmla="*/ 193040 h 219075"/>
                  <a:gd name="connsiteX2" fmla="*/ 97790 w 172719"/>
                  <a:gd name="connsiteY2" fmla="*/ 212090 h 219075"/>
                  <a:gd name="connsiteX3" fmla="*/ 63500 w 172719"/>
                  <a:gd name="connsiteY3" fmla="*/ 219075 h 219075"/>
                  <a:gd name="connsiteX4" fmla="*/ 17145 w 172719"/>
                  <a:gd name="connsiteY4" fmla="*/ 201930 h 219075"/>
                  <a:gd name="connsiteX5" fmla="*/ 0 w 172719"/>
                  <a:gd name="connsiteY5" fmla="*/ 157480 h 219075"/>
                  <a:gd name="connsiteX6" fmla="*/ 21590 w 172719"/>
                  <a:gd name="connsiteY6" fmla="*/ 109855 h 219075"/>
                  <a:gd name="connsiteX7" fmla="*/ 80010 w 172719"/>
                  <a:gd name="connsiteY7" fmla="*/ 91440 h 219075"/>
                  <a:gd name="connsiteX8" fmla="*/ 127000 w 172719"/>
                  <a:gd name="connsiteY8" fmla="*/ 97790 h 219075"/>
                  <a:gd name="connsiteX9" fmla="*/ 127000 w 172719"/>
                  <a:gd name="connsiteY9" fmla="*/ 73660 h 219075"/>
                  <a:gd name="connsiteX10" fmla="*/ 118110 w 172719"/>
                  <a:gd name="connsiteY10" fmla="*/ 45085 h 219075"/>
                  <a:gd name="connsiteX11" fmla="*/ 86995 w 172719"/>
                  <a:gd name="connsiteY11" fmla="*/ 36830 h 219075"/>
                  <a:gd name="connsiteX12" fmla="*/ 14605 w 172719"/>
                  <a:gd name="connsiteY12" fmla="*/ 50165 h 219075"/>
                  <a:gd name="connsiteX13" fmla="*/ 14605 w 172719"/>
                  <a:gd name="connsiteY13" fmla="*/ 16510 h 219075"/>
                  <a:gd name="connsiteX14" fmla="*/ 51435 w 172719"/>
                  <a:gd name="connsiteY14" fmla="*/ 4445 h 219075"/>
                  <a:gd name="connsiteX15" fmla="*/ 95250 w 172719"/>
                  <a:gd name="connsiteY15" fmla="*/ 0 h 219075"/>
                  <a:gd name="connsiteX16" fmla="*/ 153670 w 172719"/>
                  <a:gd name="connsiteY16" fmla="*/ 16510 h 219075"/>
                  <a:gd name="connsiteX17" fmla="*/ 172720 w 172719"/>
                  <a:gd name="connsiteY17" fmla="*/ 66675 h 219075"/>
                  <a:gd name="connsiteX18" fmla="*/ 172720 w 172719"/>
                  <a:gd name="connsiteY18" fmla="*/ 212090 h 219075"/>
                  <a:gd name="connsiteX19" fmla="*/ 133350 w 172719"/>
                  <a:gd name="connsiteY19" fmla="*/ 212090 h 219075"/>
                  <a:gd name="connsiteX20" fmla="*/ 77470 w 172719"/>
                  <a:gd name="connsiteY20" fmla="*/ 185420 h 219075"/>
                  <a:gd name="connsiteX21" fmla="*/ 102235 w 172719"/>
                  <a:gd name="connsiteY21" fmla="*/ 180340 h 219075"/>
                  <a:gd name="connsiteX22" fmla="*/ 127635 w 172719"/>
                  <a:gd name="connsiteY22" fmla="*/ 165735 h 219075"/>
                  <a:gd name="connsiteX23" fmla="*/ 127635 w 172719"/>
                  <a:gd name="connsiteY23" fmla="*/ 127000 h 219075"/>
                  <a:gd name="connsiteX24" fmla="*/ 89535 w 172719"/>
                  <a:gd name="connsiteY24" fmla="*/ 122555 h 219075"/>
                  <a:gd name="connsiteX25" fmla="*/ 46990 w 172719"/>
                  <a:gd name="connsiteY25" fmla="*/ 154940 h 219075"/>
                  <a:gd name="connsiteX26" fmla="*/ 55245 w 172719"/>
                  <a:gd name="connsiteY26" fmla="*/ 177800 h 219075"/>
                  <a:gd name="connsiteX27" fmla="*/ 77470 w 172719"/>
                  <a:gd name="connsiteY27" fmla="*/ 185420 h 219075"/>
                  <a:gd name="connsiteX28" fmla="*/ 77470 w 172719"/>
                  <a:gd name="connsiteY28" fmla="*/ 1854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2719" h="219075">
                    <a:moveTo>
                      <a:pt x="133350" y="212725"/>
                    </a:moveTo>
                    <a:lnTo>
                      <a:pt x="129540" y="193040"/>
                    </a:lnTo>
                    <a:cubicBezTo>
                      <a:pt x="119380" y="201295"/>
                      <a:pt x="109220" y="207010"/>
                      <a:pt x="97790" y="212090"/>
                    </a:cubicBezTo>
                    <a:cubicBezTo>
                      <a:pt x="86360" y="217170"/>
                      <a:pt x="74930" y="219075"/>
                      <a:pt x="63500" y="219075"/>
                    </a:cubicBezTo>
                    <a:cubicBezTo>
                      <a:pt x="44450" y="219075"/>
                      <a:pt x="29210" y="213360"/>
                      <a:pt x="17145" y="201930"/>
                    </a:cubicBezTo>
                    <a:cubicBezTo>
                      <a:pt x="5715" y="190500"/>
                      <a:pt x="0" y="175895"/>
                      <a:pt x="0" y="157480"/>
                    </a:cubicBezTo>
                    <a:cubicBezTo>
                      <a:pt x="0" y="137795"/>
                      <a:pt x="6985" y="121920"/>
                      <a:pt x="21590" y="109855"/>
                    </a:cubicBezTo>
                    <a:cubicBezTo>
                      <a:pt x="35560" y="97790"/>
                      <a:pt x="55245" y="91440"/>
                      <a:pt x="80010" y="91440"/>
                    </a:cubicBezTo>
                    <a:cubicBezTo>
                      <a:pt x="93980" y="91440"/>
                      <a:pt x="109855" y="93345"/>
                      <a:pt x="127000" y="97790"/>
                    </a:cubicBezTo>
                    <a:lnTo>
                      <a:pt x="127000" y="73660"/>
                    </a:lnTo>
                    <a:cubicBezTo>
                      <a:pt x="127000" y="59690"/>
                      <a:pt x="123825" y="50165"/>
                      <a:pt x="118110" y="45085"/>
                    </a:cubicBezTo>
                    <a:cubicBezTo>
                      <a:pt x="111760" y="40005"/>
                      <a:pt x="101600" y="36830"/>
                      <a:pt x="86995" y="36830"/>
                    </a:cubicBezTo>
                    <a:cubicBezTo>
                      <a:pt x="66040" y="36830"/>
                      <a:pt x="41910" y="41275"/>
                      <a:pt x="14605" y="50165"/>
                    </a:cubicBezTo>
                    <a:lnTo>
                      <a:pt x="14605" y="16510"/>
                    </a:lnTo>
                    <a:cubicBezTo>
                      <a:pt x="24765" y="11430"/>
                      <a:pt x="36830" y="7620"/>
                      <a:pt x="51435" y="4445"/>
                    </a:cubicBezTo>
                    <a:cubicBezTo>
                      <a:pt x="65405" y="1905"/>
                      <a:pt x="80010" y="0"/>
                      <a:pt x="95250" y="0"/>
                    </a:cubicBezTo>
                    <a:cubicBezTo>
                      <a:pt x="121285" y="0"/>
                      <a:pt x="140970" y="5715"/>
                      <a:pt x="153670" y="16510"/>
                    </a:cubicBezTo>
                    <a:cubicBezTo>
                      <a:pt x="166370" y="27305"/>
                      <a:pt x="172720" y="43815"/>
                      <a:pt x="172720" y="66675"/>
                    </a:cubicBezTo>
                    <a:lnTo>
                      <a:pt x="172720" y="212090"/>
                    </a:lnTo>
                    <a:lnTo>
                      <a:pt x="133350" y="212090"/>
                    </a:lnTo>
                    <a:close/>
                    <a:moveTo>
                      <a:pt x="77470" y="185420"/>
                    </a:moveTo>
                    <a:cubicBezTo>
                      <a:pt x="85725" y="185420"/>
                      <a:pt x="93345" y="184150"/>
                      <a:pt x="102235" y="180340"/>
                    </a:cubicBezTo>
                    <a:cubicBezTo>
                      <a:pt x="111125" y="177165"/>
                      <a:pt x="119380" y="172085"/>
                      <a:pt x="127635" y="165735"/>
                    </a:cubicBezTo>
                    <a:lnTo>
                      <a:pt x="127635" y="127000"/>
                    </a:lnTo>
                    <a:cubicBezTo>
                      <a:pt x="113665" y="124460"/>
                      <a:pt x="100965" y="122555"/>
                      <a:pt x="89535" y="122555"/>
                    </a:cubicBezTo>
                    <a:cubicBezTo>
                      <a:pt x="61595" y="122555"/>
                      <a:pt x="46990" y="133350"/>
                      <a:pt x="46990" y="154940"/>
                    </a:cubicBezTo>
                    <a:cubicBezTo>
                      <a:pt x="46990" y="165100"/>
                      <a:pt x="49530" y="172720"/>
                      <a:pt x="55245" y="177800"/>
                    </a:cubicBezTo>
                    <a:cubicBezTo>
                      <a:pt x="60325" y="182880"/>
                      <a:pt x="67945" y="185420"/>
                      <a:pt x="77470" y="185420"/>
                    </a:cubicBezTo>
                    <a:lnTo>
                      <a:pt x="77470" y="18542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7D88B10-101A-F55A-40E1-2A1769724020}"/>
                  </a:ext>
                </a:extLst>
              </p:cNvPr>
              <p:cNvSpPr/>
              <p:nvPr/>
            </p:nvSpPr>
            <p:spPr>
              <a:xfrm>
                <a:off x="5856604" y="4147184"/>
                <a:ext cx="189865" cy="299720"/>
              </a:xfrm>
              <a:custGeom>
                <a:avLst/>
                <a:gdLst>
                  <a:gd name="connsiteX0" fmla="*/ 141605 w 189865"/>
                  <a:gd name="connsiteY0" fmla="*/ 185420 h 299720"/>
                  <a:gd name="connsiteX1" fmla="*/ 82550 w 189865"/>
                  <a:gd name="connsiteY1" fmla="*/ 208280 h 299720"/>
                  <a:gd name="connsiteX2" fmla="*/ 22225 w 189865"/>
                  <a:gd name="connsiteY2" fmla="*/ 180340 h 299720"/>
                  <a:gd name="connsiteX3" fmla="*/ 0 w 189865"/>
                  <a:gd name="connsiteY3" fmla="*/ 104775 h 299720"/>
                  <a:gd name="connsiteX4" fmla="*/ 10160 w 189865"/>
                  <a:gd name="connsiteY4" fmla="*/ 50800 h 299720"/>
                  <a:gd name="connsiteX5" fmla="*/ 39370 w 189865"/>
                  <a:gd name="connsiteY5" fmla="*/ 13335 h 299720"/>
                  <a:gd name="connsiteX6" fmla="*/ 85090 w 189865"/>
                  <a:gd name="connsiteY6" fmla="*/ 0 h 299720"/>
                  <a:gd name="connsiteX7" fmla="*/ 146050 w 189865"/>
                  <a:gd name="connsiteY7" fmla="*/ 24765 h 299720"/>
                  <a:gd name="connsiteX8" fmla="*/ 150495 w 189865"/>
                  <a:gd name="connsiteY8" fmla="*/ 5715 h 299720"/>
                  <a:gd name="connsiteX9" fmla="*/ 189865 w 189865"/>
                  <a:gd name="connsiteY9" fmla="*/ 5715 h 299720"/>
                  <a:gd name="connsiteX10" fmla="*/ 189865 w 189865"/>
                  <a:gd name="connsiteY10" fmla="*/ 197485 h 299720"/>
                  <a:gd name="connsiteX11" fmla="*/ 163195 w 189865"/>
                  <a:gd name="connsiteY11" fmla="*/ 272415 h 299720"/>
                  <a:gd name="connsiteX12" fmla="*/ 88265 w 189865"/>
                  <a:gd name="connsiteY12" fmla="*/ 299720 h 299720"/>
                  <a:gd name="connsiteX13" fmla="*/ 18415 w 189865"/>
                  <a:gd name="connsiteY13" fmla="*/ 282575 h 299720"/>
                  <a:gd name="connsiteX14" fmla="*/ 18415 w 189865"/>
                  <a:gd name="connsiteY14" fmla="*/ 248920 h 299720"/>
                  <a:gd name="connsiteX15" fmla="*/ 85725 w 189865"/>
                  <a:gd name="connsiteY15" fmla="*/ 260985 h 299720"/>
                  <a:gd name="connsiteX16" fmla="*/ 129540 w 189865"/>
                  <a:gd name="connsiteY16" fmla="*/ 247015 h 299720"/>
                  <a:gd name="connsiteX17" fmla="*/ 143510 w 189865"/>
                  <a:gd name="connsiteY17" fmla="*/ 201295 h 299720"/>
                  <a:gd name="connsiteX18" fmla="*/ 143510 w 189865"/>
                  <a:gd name="connsiteY18" fmla="*/ 185420 h 299720"/>
                  <a:gd name="connsiteX19" fmla="*/ 96520 w 189865"/>
                  <a:gd name="connsiteY19" fmla="*/ 170815 h 299720"/>
                  <a:gd name="connsiteX20" fmla="*/ 142240 w 189865"/>
                  <a:gd name="connsiteY20" fmla="*/ 154940 h 299720"/>
                  <a:gd name="connsiteX21" fmla="*/ 142240 w 189865"/>
                  <a:gd name="connsiteY21" fmla="*/ 52070 h 299720"/>
                  <a:gd name="connsiteX22" fmla="*/ 97155 w 189865"/>
                  <a:gd name="connsiteY22" fmla="*/ 37465 h 299720"/>
                  <a:gd name="connsiteX23" fmla="*/ 60325 w 189865"/>
                  <a:gd name="connsiteY23" fmla="*/ 53975 h 299720"/>
                  <a:gd name="connsiteX24" fmla="*/ 48260 w 189865"/>
                  <a:gd name="connsiteY24" fmla="*/ 103505 h 299720"/>
                  <a:gd name="connsiteX25" fmla="*/ 96520 w 189865"/>
                  <a:gd name="connsiteY25" fmla="*/ 170815 h 299720"/>
                  <a:gd name="connsiteX26" fmla="*/ 96520 w 189865"/>
                  <a:gd name="connsiteY26" fmla="*/ 170815 h 2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9865" h="299720">
                    <a:moveTo>
                      <a:pt x="141605" y="185420"/>
                    </a:moveTo>
                    <a:cubicBezTo>
                      <a:pt x="123825" y="200660"/>
                      <a:pt x="104140" y="208280"/>
                      <a:pt x="82550" y="208280"/>
                    </a:cubicBezTo>
                    <a:cubicBezTo>
                      <a:pt x="57150" y="208280"/>
                      <a:pt x="36830" y="199390"/>
                      <a:pt x="22225" y="180340"/>
                    </a:cubicBezTo>
                    <a:cubicBezTo>
                      <a:pt x="6985" y="161290"/>
                      <a:pt x="0" y="135890"/>
                      <a:pt x="0" y="104775"/>
                    </a:cubicBezTo>
                    <a:cubicBezTo>
                      <a:pt x="0" y="84455"/>
                      <a:pt x="3175" y="66675"/>
                      <a:pt x="10160" y="50800"/>
                    </a:cubicBezTo>
                    <a:cubicBezTo>
                      <a:pt x="17145" y="34925"/>
                      <a:pt x="26670" y="22225"/>
                      <a:pt x="39370" y="13335"/>
                    </a:cubicBezTo>
                    <a:cubicBezTo>
                      <a:pt x="52705" y="4445"/>
                      <a:pt x="67310" y="0"/>
                      <a:pt x="85090" y="0"/>
                    </a:cubicBezTo>
                    <a:cubicBezTo>
                      <a:pt x="108585" y="0"/>
                      <a:pt x="128270" y="8255"/>
                      <a:pt x="146050" y="24765"/>
                    </a:cubicBezTo>
                    <a:lnTo>
                      <a:pt x="150495" y="5715"/>
                    </a:lnTo>
                    <a:lnTo>
                      <a:pt x="189865" y="5715"/>
                    </a:lnTo>
                    <a:lnTo>
                      <a:pt x="189865" y="197485"/>
                    </a:lnTo>
                    <a:cubicBezTo>
                      <a:pt x="189865" y="229870"/>
                      <a:pt x="180975" y="255270"/>
                      <a:pt x="163195" y="272415"/>
                    </a:cubicBezTo>
                    <a:cubicBezTo>
                      <a:pt x="145415" y="290830"/>
                      <a:pt x="120650" y="299720"/>
                      <a:pt x="88265" y="299720"/>
                    </a:cubicBezTo>
                    <a:cubicBezTo>
                      <a:pt x="63500" y="299720"/>
                      <a:pt x="40005" y="294005"/>
                      <a:pt x="18415" y="282575"/>
                    </a:cubicBezTo>
                    <a:lnTo>
                      <a:pt x="18415" y="248920"/>
                    </a:lnTo>
                    <a:cubicBezTo>
                      <a:pt x="43180" y="256540"/>
                      <a:pt x="66040" y="260985"/>
                      <a:pt x="85725" y="260985"/>
                    </a:cubicBezTo>
                    <a:cubicBezTo>
                      <a:pt x="106045" y="260985"/>
                      <a:pt x="120650" y="256540"/>
                      <a:pt x="129540" y="247015"/>
                    </a:cubicBezTo>
                    <a:cubicBezTo>
                      <a:pt x="138430" y="237490"/>
                      <a:pt x="143510" y="222885"/>
                      <a:pt x="143510" y="201295"/>
                    </a:cubicBezTo>
                    <a:lnTo>
                      <a:pt x="143510" y="185420"/>
                    </a:lnTo>
                    <a:close/>
                    <a:moveTo>
                      <a:pt x="96520" y="170815"/>
                    </a:moveTo>
                    <a:cubicBezTo>
                      <a:pt x="112395" y="170815"/>
                      <a:pt x="127635" y="165735"/>
                      <a:pt x="142240" y="154940"/>
                    </a:cubicBezTo>
                    <a:lnTo>
                      <a:pt x="142240" y="52070"/>
                    </a:lnTo>
                    <a:cubicBezTo>
                      <a:pt x="128270" y="42545"/>
                      <a:pt x="113665" y="37465"/>
                      <a:pt x="97155" y="37465"/>
                    </a:cubicBezTo>
                    <a:cubicBezTo>
                      <a:pt x="80645" y="37465"/>
                      <a:pt x="68580" y="43180"/>
                      <a:pt x="60325" y="53975"/>
                    </a:cubicBezTo>
                    <a:cubicBezTo>
                      <a:pt x="52070" y="64770"/>
                      <a:pt x="48260" y="80645"/>
                      <a:pt x="48260" y="103505"/>
                    </a:cubicBezTo>
                    <a:cubicBezTo>
                      <a:pt x="48260" y="148590"/>
                      <a:pt x="64135" y="170815"/>
                      <a:pt x="96520" y="170815"/>
                    </a:cubicBezTo>
                    <a:lnTo>
                      <a:pt x="96520" y="17081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7C1FDDF-E054-70C2-7D88-3DC7E8DA3ABC}"/>
                  </a:ext>
                </a:extLst>
              </p:cNvPr>
              <p:cNvSpPr/>
              <p:nvPr/>
            </p:nvSpPr>
            <p:spPr>
              <a:xfrm>
                <a:off x="6092825" y="4147820"/>
                <a:ext cx="179704" cy="217804"/>
              </a:xfrm>
              <a:custGeom>
                <a:avLst/>
                <a:gdLst>
                  <a:gd name="connsiteX0" fmla="*/ 44450 w 179704"/>
                  <a:gd name="connsiteY0" fmla="*/ 119380 h 217804"/>
                  <a:gd name="connsiteX1" fmla="*/ 61595 w 179704"/>
                  <a:gd name="connsiteY1" fmla="*/ 165100 h 217804"/>
                  <a:gd name="connsiteX2" fmla="*/ 111125 w 179704"/>
                  <a:gd name="connsiteY2" fmla="*/ 179070 h 217804"/>
                  <a:gd name="connsiteX3" fmla="*/ 175895 w 179704"/>
                  <a:gd name="connsiteY3" fmla="*/ 168275 h 217804"/>
                  <a:gd name="connsiteX4" fmla="*/ 175895 w 179704"/>
                  <a:gd name="connsiteY4" fmla="*/ 201930 h 217804"/>
                  <a:gd name="connsiteX5" fmla="*/ 142875 w 179704"/>
                  <a:gd name="connsiteY5" fmla="*/ 213360 h 217804"/>
                  <a:gd name="connsiteX6" fmla="*/ 103505 w 179704"/>
                  <a:gd name="connsiteY6" fmla="*/ 217805 h 217804"/>
                  <a:gd name="connsiteX7" fmla="*/ 26670 w 179704"/>
                  <a:gd name="connsiteY7" fmla="*/ 190500 h 217804"/>
                  <a:gd name="connsiteX8" fmla="*/ 0 w 179704"/>
                  <a:gd name="connsiteY8" fmla="*/ 109855 h 217804"/>
                  <a:gd name="connsiteX9" fmla="*/ 26035 w 179704"/>
                  <a:gd name="connsiteY9" fmla="*/ 29210 h 217804"/>
                  <a:gd name="connsiteX10" fmla="*/ 97790 w 179704"/>
                  <a:gd name="connsiteY10" fmla="*/ 0 h 217804"/>
                  <a:gd name="connsiteX11" fmla="*/ 158115 w 179704"/>
                  <a:gd name="connsiteY11" fmla="*/ 21590 h 217804"/>
                  <a:gd name="connsiteX12" fmla="*/ 179705 w 179704"/>
                  <a:gd name="connsiteY12" fmla="*/ 82550 h 217804"/>
                  <a:gd name="connsiteX13" fmla="*/ 175895 w 179704"/>
                  <a:gd name="connsiteY13" fmla="*/ 120015 h 217804"/>
                  <a:gd name="connsiteX14" fmla="*/ 44450 w 179704"/>
                  <a:gd name="connsiteY14" fmla="*/ 120015 h 217804"/>
                  <a:gd name="connsiteX15" fmla="*/ 95250 w 179704"/>
                  <a:gd name="connsiteY15" fmla="*/ 34290 h 217804"/>
                  <a:gd name="connsiteX16" fmla="*/ 59690 w 179704"/>
                  <a:gd name="connsiteY16" fmla="*/ 48895 h 217804"/>
                  <a:gd name="connsiteX17" fmla="*/ 43815 w 179704"/>
                  <a:gd name="connsiteY17" fmla="*/ 88265 h 217804"/>
                  <a:gd name="connsiteX18" fmla="*/ 137160 w 179704"/>
                  <a:gd name="connsiteY18" fmla="*/ 88265 h 217804"/>
                  <a:gd name="connsiteX19" fmla="*/ 137160 w 179704"/>
                  <a:gd name="connsiteY19" fmla="*/ 85090 h 217804"/>
                  <a:gd name="connsiteX20" fmla="*/ 126365 w 179704"/>
                  <a:gd name="connsiteY20" fmla="*/ 47625 h 217804"/>
                  <a:gd name="connsiteX21" fmla="*/ 95250 w 179704"/>
                  <a:gd name="connsiteY21" fmla="*/ 34290 h 217804"/>
                  <a:gd name="connsiteX22" fmla="*/ 95250 w 179704"/>
                  <a:gd name="connsiteY22" fmla="*/ 34290 h 2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9704" h="217804">
                    <a:moveTo>
                      <a:pt x="44450" y="119380"/>
                    </a:moveTo>
                    <a:cubicBezTo>
                      <a:pt x="45085" y="140335"/>
                      <a:pt x="50800" y="154940"/>
                      <a:pt x="61595" y="165100"/>
                    </a:cubicBezTo>
                    <a:cubicBezTo>
                      <a:pt x="72390" y="174625"/>
                      <a:pt x="88900" y="179070"/>
                      <a:pt x="111125" y="179070"/>
                    </a:cubicBezTo>
                    <a:cubicBezTo>
                      <a:pt x="131445" y="179070"/>
                      <a:pt x="153035" y="175895"/>
                      <a:pt x="175895" y="168275"/>
                    </a:cubicBezTo>
                    <a:lnTo>
                      <a:pt x="175895" y="201930"/>
                    </a:lnTo>
                    <a:cubicBezTo>
                      <a:pt x="166370" y="206375"/>
                      <a:pt x="155575" y="210820"/>
                      <a:pt x="142875" y="213360"/>
                    </a:cubicBezTo>
                    <a:cubicBezTo>
                      <a:pt x="130175" y="216535"/>
                      <a:pt x="117475" y="217805"/>
                      <a:pt x="103505" y="217805"/>
                    </a:cubicBezTo>
                    <a:cubicBezTo>
                      <a:pt x="69850" y="217805"/>
                      <a:pt x="44450" y="208915"/>
                      <a:pt x="26670" y="190500"/>
                    </a:cubicBezTo>
                    <a:cubicBezTo>
                      <a:pt x="8890" y="172085"/>
                      <a:pt x="0" y="144780"/>
                      <a:pt x="0" y="109855"/>
                    </a:cubicBezTo>
                    <a:cubicBezTo>
                      <a:pt x="0" y="75565"/>
                      <a:pt x="8255" y="48260"/>
                      <a:pt x="26035" y="29210"/>
                    </a:cubicBezTo>
                    <a:cubicBezTo>
                      <a:pt x="43180" y="10160"/>
                      <a:pt x="67310" y="0"/>
                      <a:pt x="97790" y="0"/>
                    </a:cubicBezTo>
                    <a:cubicBezTo>
                      <a:pt x="123825" y="0"/>
                      <a:pt x="144145" y="6985"/>
                      <a:pt x="158115" y="21590"/>
                    </a:cubicBezTo>
                    <a:cubicBezTo>
                      <a:pt x="172085" y="35560"/>
                      <a:pt x="179705" y="56515"/>
                      <a:pt x="179705" y="82550"/>
                    </a:cubicBezTo>
                    <a:cubicBezTo>
                      <a:pt x="179705" y="96520"/>
                      <a:pt x="178435" y="109220"/>
                      <a:pt x="175895" y="120015"/>
                    </a:cubicBezTo>
                    <a:lnTo>
                      <a:pt x="44450" y="120015"/>
                    </a:lnTo>
                    <a:close/>
                    <a:moveTo>
                      <a:pt x="95250" y="34290"/>
                    </a:moveTo>
                    <a:cubicBezTo>
                      <a:pt x="80645" y="34290"/>
                      <a:pt x="69215" y="39370"/>
                      <a:pt x="59690" y="48895"/>
                    </a:cubicBezTo>
                    <a:cubicBezTo>
                      <a:pt x="50165" y="58420"/>
                      <a:pt x="45085" y="71755"/>
                      <a:pt x="43815" y="88265"/>
                    </a:cubicBezTo>
                    <a:lnTo>
                      <a:pt x="137160" y="88265"/>
                    </a:lnTo>
                    <a:lnTo>
                      <a:pt x="137160" y="85090"/>
                    </a:lnTo>
                    <a:cubicBezTo>
                      <a:pt x="137160" y="68580"/>
                      <a:pt x="133350" y="56515"/>
                      <a:pt x="126365" y="47625"/>
                    </a:cubicBezTo>
                    <a:cubicBezTo>
                      <a:pt x="119380" y="38735"/>
                      <a:pt x="109220" y="34290"/>
                      <a:pt x="95250" y="34290"/>
                    </a:cubicBezTo>
                    <a:lnTo>
                      <a:pt x="95250" y="3429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F7C2D13-F53B-5E10-AED0-81BE8733EC02}"/>
                  </a:ext>
                </a:extLst>
              </p:cNvPr>
              <p:cNvSpPr/>
              <p:nvPr/>
            </p:nvSpPr>
            <p:spPr>
              <a:xfrm>
                <a:off x="6308090" y="4058920"/>
                <a:ext cx="195579" cy="304164"/>
              </a:xfrm>
              <a:custGeom>
                <a:avLst/>
                <a:gdLst>
                  <a:gd name="connsiteX0" fmla="*/ 154305 w 195579"/>
                  <a:gd name="connsiteY0" fmla="*/ 299720 h 304164"/>
                  <a:gd name="connsiteX1" fmla="*/ 149225 w 195579"/>
                  <a:gd name="connsiteY1" fmla="*/ 280035 h 304164"/>
                  <a:gd name="connsiteX2" fmla="*/ 85090 w 195579"/>
                  <a:gd name="connsiteY2" fmla="*/ 304165 h 304164"/>
                  <a:gd name="connsiteX3" fmla="*/ 23495 w 195579"/>
                  <a:gd name="connsiteY3" fmla="*/ 275590 h 304164"/>
                  <a:gd name="connsiteX4" fmla="*/ 0 w 195579"/>
                  <a:gd name="connsiteY4" fmla="*/ 197485 h 304164"/>
                  <a:gd name="connsiteX5" fmla="*/ 10795 w 195579"/>
                  <a:gd name="connsiteY5" fmla="*/ 140335 h 304164"/>
                  <a:gd name="connsiteX6" fmla="*/ 41275 w 195579"/>
                  <a:gd name="connsiteY6" fmla="*/ 101600 h 304164"/>
                  <a:gd name="connsiteX7" fmla="*/ 88265 w 195579"/>
                  <a:gd name="connsiteY7" fmla="*/ 87630 h 304164"/>
                  <a:gd name="connsiteX8" fmla="*/ 147955 w 195579"/>
                  <a:gd name="connsiteY8" fmla="*/ 108585 h 304164"/>
                  <a:gd name="connsiteX9" fmla="*/ 147955 w 195579"/>
                  <a:gd name="connsiteY9" fmla="*/ 0 h 304164"/>
                  <a:gd name="connsiteX10" fmla="*/ 195580 w 195579"/>
                  <a:gd name="connsiteY10" fmla="*/ 0 h 304164"/>
                  <a:gd name="connsiteX11" fmla="*/ 195580 w 195579"/>
                  <a:gd name="connsiteY11" fmla="*/ 299720 h 304164"/>
                  <a:gd name="connsiteX12" fmla="*/ 154305 w 195579"/>
                  <a:gd name="connsiteY12" fmla="*/ 299720 h 304164"/>
                  <a:gd name="connsiteX13" fmla="*/ 100965 w 195579"/>
                  <a:gd name="connsiteY13" fmla="*/ 267335 h 304164"/>
                  <a:gd name="connsiteX14" fmla="*/ 147955 w 195579"/>
                  <a:gd name="connsiteY14" fmla="*/ 251460 h 304164"/>
                  <a:gd name="connsiteX15" fmla="*/ 147955 w 195579"/>
                  <a:gd name="connsiteY15" fmla="*/ 140335 h 304164"/>
                  <a:gd name="connsiteX16" fmla="*/ 101600 w 195579"/>
                  <a:gd name="connsiteY16" fmla="*/ 125730 h 304164"/>
                  <a:gd name="connsiteX17" fmla="*/ 61595 w 195579"/>
                  <a:gd name="connsiteY17" fmla="*/ 143510 h 304164"/>
                  <a:gd name="connsiteX18" fmla="*/ 48895 w 195579"/>
                  <a:gd name="connsiteY18" fmla="*/ 196215 h 304164"/>
                  <a:gd name="connsiteX19" fmla="*/ 100965 w 195579"/>
                  <a:gd name="connsiteY19" fmla="*/ 267335 h 304164"/>
                  <a:gd name="connsiteX20" fmla="*/ 100965 w 195579"/>
                  <a:gd name="connsiteY20" fmla="*/ 267335 h 304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579" h="304164">
                    <a:moveTo>
                      <a:pt x="154305" y="299720"/>
                    </a:moveTo>
                    <a:lnTo>
                      <a:pt x="149225" y="280035"/>
                    </a:lnTo>
                    <a:cubicBezTo>
                      <a:pt x="130810" y="296545"/>
                      <a:pt x="109220" y="304165"/>
                      <a:pt x="85090" y="304165"/>
                    </a:cubicBezTo>
                    <a:cubicBezTo>
                      <a:pt x="59690" y="304165"/>
                      <a:pt x="38735" y="294640"/>
                      <a:pt x="23495" y="275590"/>
                    </a:cubicBezTo>
                    <a:cubicBezTo>
                      <a:pt x="7620" y="256540"/>
                      <a:pt x="0" y="229870"/>
                      <a:pt x="0" y="197485"/>
                    </a:cubicBezTo>
                    <a:cubicBezTo>
                      <a:pt x="0" y="175895"/>
                      <a:pt x="3175" y="156845"/>
                      <a:pt x="10795" y="140335"/>
                    </a:cubicBezTo>
                    <a:cubicBezTo>
                      <a:pt x="17780" y="123825"/>
                      <a:pt x="27940" y="111125"/>
                      <a:pt x="41275" y="101600"/>
                    </a:cubicBezTo>
                    <a:cubicBezTo>
                      <a:pt x="53975" y="92075"/>
                      <a:pt x="69850" y="87630"/>
                      <a:pt x="88265" y="87630"/>
                    </a:cubicBezTo>
                    <a:cubicBezTo>
                      <a:pt x="109855" y="87630"/>
                      <a:pt x="130175" y="94615"/>
                      <a:pt x="147955" y="108585"/>
                    </a:cubicBezTo>
                    <a:lnTo>
                      <a:pt x="147955" y="0"/>
                    </a:lnTo>
                    <a:lnTo>
                      <a:pt x="195580" y="0"/>
                    </a:lnTo>
                    <a:lnTo>
                      <a:pt x="195580" y="299720"/>
                    </a:lnTo>
                    <a:lnTo>
                      <a:pt x="154305" y="299720"/>
                    </a:lnTo>
                    <a:close/>
                    <a:moveTo>
                      <a:pt x="100965" y="267335"/>
                    </a:moveTo>
                    <a:cubicBezTo>
                      <a:pt x="116840" y="267335"/>
                      <a:pt x="132715" y="262255"/>
                      <a:pt x="147955" y="251460"/>
                    </a:cubicBezTo>
                    <a:lnTo>
                      <a:pt x="147955" y="140335"/>
                    </a:lnTo>
                    <a:cubicBezTo>
                      <a:pt x="133985" y="130810"/>
                      <a:pt x="118745" y="125730"/>
                      <a:pt x="101600" y="125730"/>
                    </a:cubicBezTo>
                    <a:cubicBezTo>
                      <a:pt x="83820" y="125730"/>
                      <a:pt x="70485" y="132080"/>
                      <a:pt x="61595" y="143510"/>
                    </a:cubicBezTo>
                    <a:cubicBezTo>
                      <a:pt x="52705" y="154940"/>
                      <a:pt x="48895" y="172085"/>
                      <a:pt x="48895" y="196215"/>
                    </a:cubicBezTo>
                    <a:cubicBezTo>
                      <a:pt x="48895" y="243205"/>
                      <a:pt x="66040" y="267335"/>
                      <a:pt x="100965" y="267335"/>
                    </a:cubicBezTo>
                    <a:lnTo>
                      <a:pt x="100965" y="26733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FD011BC-D3E3-151F-54B6-4778017BACB7}"/>
                  </a:ext>
                </a:extLst>
              </p:cNvPr>
              <p:cNvSpPr/>
              <p:nvPr/>
            </p:nvSpPr>
            <p:spPr>
              <a:xfrm>
                <a:off x="6659880" y="4071620"/>
                <a:ext cx="191134" cy="294639"/>
              </a:xfrm>
              <a:custGeom>
                <a:avLst/>
                <a:gdLst>
                  <a:gd name="connsiteX0" fmla="*/ 65405 w 191134"/>
                  <a:gd name="connsiteY0" fmla="*/ 158115 h 294639"/>
                  <a:gd name="connsiteX1" fmla="*/ 15239 w 191134"/>
                  <a:gd name="connsiteY1" fmla="*/ 127000 h 294639"/>
                  <a:gd name="connsiteX2" fmla="*/ 0 w 191134"/>
                  <a:gd name="connsiteY2" fmla="*/ 81915 h 294639"/>
                  <a:gd name="connsiteX3" fmla="*/ 26670 w 191134"/>
                  <a:gd name="connsiteY3" fmla="*/ 22225 h 294639"/>
                  <a:gd name="connsiteX4" fmla="*/ 97789 w 191134"/>
                  <a:gd name="connsiteY4" fmla="*/ 0 h 294639"/>
                  <a:gd name="connsiteX5" fmla="*/ 173355 w 191134"/>
                  <a:gd name="connsiteY5" fmla="*/ 14605 h 294639"/>
                  <a:gd name="connsiteX6" fmla="*/ 173355 w 191134"/>
                  <a:gd name="connsiteY6" fmla="*/ 53975 h 294639"/>
                  <a:gd name="connsiteX7" fmla="*/ 101600 w 191134"/>
                  <a:gd name="connsiteY7" fmla="*/ 41910 h 294639"/>
                  <a:gd name="connsiteX8" fmla="*/ 47625 w 191134"/>
                  <a:gd name="connsiteY8" fmla="*/ 78105 h 294639"/>
                  <a:gd name="connsiteX9" fmla="*/ 57150 w 191134"/>
                  <a:gd name="connsiteY9" fmla="*/ 100965 h 294639"/>
                  <a:gd name="connsiteX10" fmla="*/ 92075 w 191134"/>
                  <a:gd name="connsiteY10" fmla="*/ 118745 h 294639"/>
                  <a:gd name="connsiteX11" fmla="*/ 127000 w 191134"/>
                  <a:gd name="connsiteY11" fmla="*/ 131445 h 294639"/>
                  <a:gd name="connsiteX12" fmla="*/ 175895 w 191134"/>
                  <a:gd name="connsiteY12" fmla="*/ 161925 h 294639"/>
                  <a:gd name="connsiteX13" fmla="*/ 191135 w 191134"/>
                  <a:gd name="connsiteY13" fmla="*/ 207645 h 294639"/>
                  <a:gd name="connsiteX14" fmla="*/ 161925 w 191134"/>
                  <a:gd name="connsiteY14" fmla="*/ 271145 h 294639"/>
                  <a:gd name="connsiteX15" fmla="*/ 83820 w 191134"/>
                  <a:gd name="connsiteY15" fmla="*/ 294640 h 294639"/>
                  <a:gd name="connsiteX16" fmla="*/ 40639 w 191134"/>
                  <a:gd name="connsiteY16" fmla="*/ 290195 h 294639"/>
                  <a:gd name="connsiteX17" fmla="*/ 3175 w 191134"/>
                  <a:gd name="connsiteY17" fmla="*/ 278130 h 294639"/>
                  <a:gd name="connsiteX18" fmla="*/ 3175 w 191134"/>
                  <a:gd name="connsiteY18" fmla="*/ 238760 h 294639"/>
                  <a:gd name="connsiteX19" fmla="*/ 44450 w 191134"/>
                  <a:gd name="connsiteY19" fmla="*/ 248920 h 294639"/>
                  <a:gd name="connsiteX20" fmla="*/ 83820 w 191134"/>
                  <a:gd name="connsiteY20" fmla="*/ 252730 h 294639"/>
                  <a:gd name="connsiteX21" fmla="*/ 127635 w 191134"/>
                  <a:gd name="connsiteY21" fmla="*/ 242570 h 294639"/>
                  <a:gd name="connsiteX22" fmla="*/ 143510 w 191134"/>
                  <a:gd name="connsiteY22" fmla="*/ 212725 h 294639"/>
                  <a:gd name="connsiteX23" fmla="*/ 133985 w 191134"/>
                  <a:gd name="connsiteY23" fmla="*/ 189865 h 294639"/>
                  <a:gd name="connsiteX24" fmla="*/ 101600 w 191134"/>
                  <a:gd name="connsiteY24" fmla="*/ 172085 h 294639"/>
                  <a:gd name="connsiteX25" fmla="*/ 65405 w 191134"/>
                  <a:gd name="connsiteY25" fmla="*/ 158115 h 294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91134" h="294639">
                    <a:moveTo>
                      <a:pt x="65405" y="158115"/>
                    </a:moveTo>
                    <a:cubicBezTo>
                      <a:pt x="42545" y="149225"/>
                      <a:pt x="26035" y="139065"/>
                      <a:pt x="15239" y="127000"/>
                    </a:cubicBezTo>
                    <a:cubicBezTo>
                      <a:pt x="5080" y="114935"/>
                      <a:pt x="0" y="99695"/>
                      <a:pt x="0" y="81915"/>
                    </a:cubicBezTo>
                    <a:cubicBezTo>
                      <a:pt x="0" y="56515"/>
                      <a:pt x="8889" y="36830"/>
                      <a:pt x="26670" y="22225"/>
                    </a:cubicBezTo>
                    <a:cubicBezTo>
                      <a:pt x="44450" y="7620"/>
                      <a:pt x="67945" y="0"/>
                      <a:pt x="97789" y="0"/>
                    </a:cubicBezTo>
                    <a:cubicBezTo>
                      <a:pt x="122555" y="0"/>
                      <a:pt x="147955" y="5080"/>
                      <a:pt x="173355" y="14605"/>
                    </a:cubicBezTo>
                    <a:lnTo>
                      <a:pt x="173355" y="53975"/>
                    </a:lnTo>
                    <a:cubicBezTo>
                      <a:pt x="147320" y="45720"/>
                      <a:pt x="123189" y="41910"/>
                      <a:pt x="101600" y="41910"/>
                    </a:cubicBezTo>
                    <a:cubicBezTo>
                      <a:pt x="66039" y="41910"/>
                      <a:pt x="47625" y="53975"/>
                      <a:pt x="47625" y="78105"/>
                    </a:cubicBezTo>
                    <a:cubicBezTo>
                      <a:pt x="47625" y="87630"/>
                      <a:pt x="50800" y="95250"/>
                      <a:pt x="57150" y="100965"/>
                    </a:cubicBezTo>
                    <a:cubicBezTo>
                      <a:pt x="63500" y="106680"/>
                      <a:pt x="75564" y="113030"/>
                      <a:pt x="92075" y="118745"/>
                    </a:cubicBezTo>
                    <a:lnTo>
                      <a:pt x="127000" y="131445"/>
                    </a:lnTo>
                    <a:cubicBezTo>
                      <a:pt x="149225" y="139700"/>
                      <a:pt x="165735" y="149860"/>
                      <a:pt x="175895" y="161925"/>
                    </a:cubicBezTo>
                    <a:cubicBezTo>
                      <a:pt x="186055" y="173990"/>
                      <a:pt x="191135" y="188595"/>
                      <a:pt x="191135" y="207645"/>
                    </a:cubicBezTo>
                    <a:cubicBezTo>
                      <a:pt x="191135" y="234315"/>
                      <a:pt x="181610" y="255905"/>
                      <a:pt x="161925" y="271145"/>
                    </a:cubicBezTo>
                    <a:cubicBezTo>
                      <a:pt x="142875" y="287020"/>
                      <a:pt x="116839" y="294640"/>
                      <a:pt x="83820" y="294640"/>
                    </a:cubicBezTo>
                    <a:cubicBezTo>
                      <a:pt x="69214" y="294640"/>
                      <a:pt x="55245" y="292735"/>
                      <a:pt x="40639" y="290195"/>
                    </a:cubicBezTo>
                    <a:cubicBezTo>
                      <a:pt x="26035" y="287020"/>
                      <a:pt x="13970" y="283210"/>
                      <a:pt x="3175" y="278130"/>
                    </a:cubicBezTo>
                    <a:lnTo>
                      <a:pt x="3175" y="238760"/>
                    </a:lnTo>
                    <a:cubicBezTo>
                      <a:pt x="15875" y="243205"/>
                      <a:pt x="29845" y="246380"/>
                      <a:pt x="44450" y="248920"/>
                    </a:cubicBezTo>
                    <a:cubicBezTo>
                      <a:pt x="59055" y="251460"/>
                      <a:pt x="72389" y="252730"/>
                      <a:pt x="83820" y="252730"/>
                    </a:cubicBezTo>
                    <a:cubicBezTo>
                      <a:pt x="102870" y="252730"/>
                      <a:pt x="117475" y="249555"/>
                      <a:pt x="127635" y="242570"/>
                    </a:cubicBezTo>
                    <a:cubicBezTo>
                      <a:pt x="137795" y="235585"/>
                      <a:pt x="143510" y="225425"/>
                      <a:pt x="143510" y="212725"/>
                    </a:cubicBezTo>
                    <a:cubicBezTo>
                      <a:pt x="143510" y="203835"/>
                      <a:pt x="140335" y="196215"/>
                      <a:pt x="133985" y="189865"/>
                    </a:cubicBezTo>
                    <a:cubicBezTo>
                      <a:pt x="127635" y="184150"/>
                      <a:pt x="117475" y="178435"/>
                      <a:pt x="101600" y="172085"/>
                    </a:cubicBezTo>
                    <a:lnTo>
                      <a:pt x="65405" y="15811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158B36-1E0C-52A0-6A2A-4A9D49F1F4AC}"/>
                  </a:ext>
                </a:extLst>
              </p:cNvPr>
              <p:cNvSpPr/>
              <p:nvPr/>
            </p:nvSpPr>
            <p:spPr>
              <a:xfrm>
                <a:off x="6889750" y="4147820"/>
                <a:ext cx="180340" cy="217804"/>
              </a:xfrm>
              <a:custGeom>
                <a:avLst/>
                <a:gdLst>
                  <a:gd name="connsiteX0" fmla="*/ 44450 w 180340"/>
                  <a:gd name="connsiteY0" fmla="*/ 119380 h 217804"/>
                  <a:gd name="connsiteX1" fmla="*/ 61595 w 180340"/>
                  <a:gd name="connsiteY1" fmla="*/ 165100 h 217804"/>
                  <a:gd name="connsiteX2" fmla="*/ 111125 w 180340"/>
                  <a:gd name="connsiteY2" fmla="*/ 179070 h 217804"/>
                  <a:gd name="connsiteX3" fmla="*/ 175895 w 180340"/>
                  <a:gd name="connsiteY3" fmla="*/ 168275 h 217804"/>
                  <a:gd name="connsiteX4" fmla="*/ 175895 w 180340"/>
                  <a:gd name="connsiteY4" fmla="*/ 201930 h 217804"/>
                  <a:gd name="connsiteX5" fmla="*/ 142875 w 180340"/>
                  <a:gd name="connsiteY5" fmla="*/ 213360 h 217804"/>
                  <a:gd name="connsiteX6" fmla="*/ 103505 w 180340"/>
                  <a:gd name="connsiteY6" fmla="*/ 217805 h 217804"/>
                  <a:gd name="connsiteX7" fmla="*/ 26670 w 180340"/>
                  <a:gd name="connsiteY7" fmla="*/ 190500 h 217804"/>
                  <a:gd name="connsiteX8" fmla="*/ 0 w 180340"/>
                  <a:gd name="connsiteY8" fmla="*/ 109855 h 217804"/>
                  <a:gd name="connsiteX9" fmla="*/ 26035 w 180340"/>
                  <a:gd name="connsiteY9" fmla="*/ 29210 h 217804"/>
                  <a:gd name="connsiteX10" fmla="*/ 97790 w 180340"/>
                  <a:gd name="connsiteY10" fmla="*/ 0 h 217804"/>
                  <a:gd name="connsiteX11" fmla="*/ 158750 w 180340"/>
                  <a:gd name="connsiteY11" fmla="*/ 21590 h 217804"/>
                  <a:gd name="connsiteX12" fmla="*/ 180340 w 180340"/>
                  <a:gd name="connsiteY12" fmla="*/ 82550 h 217804"/>
                  <a:gd name="connsiteX13" fmla="*/ 176530 w 180340"/>
                  <a:gd name="connsiteY13" fmla="*/ 120015 h 217804"/>
                  <a:gd name="connsiteX14" fmla="*/ 44450 w 180340"/>
                  <a:gd name="connsiteY14" fmla="*/ 120015 h 217804"/>
                  <a:gd name="connsiteX15" fmla="*/ 95250 w 180340"/>
                  <a:gd name="connsiteY15" fmla="*/ 34290 h 217804"/>
                  <a:gd name="connsiteX16" fmla="*/ 59690 w 180340"/>
                  <a:gd name="connsiteY16" fmla="*/ 48895 h 217804"/>
                  <a:gd name="connsiteX17" fmla="*/ 43815 w 180340"/>
                  <a:gd name="connsiteY17" fmla="*/ 88265 h 217804"/>
                  <a:gd name="connsiteX18" fmla="*/ 137160 w 180340"/>
                  <a:gd name="connsiteY18" fmla="*/ 88265 h 217804"/>
                  <a:gd name="connsiteX19" fmla="*/ 137160 w 180340"/>
                  <a:gd name="connsiteY19" fmla="*/ 85090 h 217804"/>
                  <a:gd name="connsiteX20" fmla="*/ 126365 w 180340"/>
                  <a:gd name="connsiteY20" fmla="*/ 47625 h 217804"/>
                  <a:gd name="connsiteX21" fmla="*/ 95250 w 180340"/>
                  <a:gd name="connsiteY21" fmla="*/ 34290 h 217804"/>
                  <a:gd name="connsiteX22" fmla="*/ 95250 w 180340"/>
                  <a:gd name="connsiteY22" fmla="*/ 34290 h 2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340" h="217804">
                    <a:moveTo>
                      <a:pt x="44450" y="119380"/>
                    </a:moveTo>
                    <a:cubicBezTo>
                      <a:pt x="45085" y="140335"/>
                      <a:pt x="50800" y="154940"/>
                      <a:pt x="61595" y="165100"/>
                    </a:cubicBezTo>
                    <a:cubicBezTo>
                      <a:pt x="72390" y="174625"/>
                      <a:pt x="88900" y="179070"/>
                      <a:pt x="111125" y="179070"/>
                    </a:cubicBezTo>
                    <a:cubicBezTo>
                      <a:pt x="131445" y="179070"/>
                      <a:pt x="153035" y="175895"/>
                      <a:pt x="175895" y="168275"/>
                    </a:cubicBezTo>
                    <a:lnTo>
                      <a:pt x="175895" y="201930"/>
                    </a:lnTo>
                    <a:cubicBezTo>
                      <a:pt x="166370" y="206375"/>
                      <a:pt x="155575" y="210820"/>
                      <a:pt x="142875" y="213360"/>
                    </a:cubicBezTo>
                    <a:cubicBezTo>
                      <a:pt x="130175" y="216535"/>
                      <a:pt x="117475" y="217805"/>
                      <a:pt x="103505" y="217805"/>
                    </a:cubicBezTo>
                    <a:cubicBezTo>
                      <a:pt x="69850" y="217805"/>
                      <a:pt x="44450" y="208915"/>
                      <a:pt x="26670" y="190500"/>
                    </a:cubicBezTo>
                    <a:cubicBezTo>
                      <a:pt x="8890" y="172085"/>
                      <a:pt x="0" y="144780"/>
                      <a:pt x="0" y="109855"/>
                    </a:cubicBezTo>
                    <a:cubicBezTo>
                      <a:pt x="0" y="75565"/>
                      <a:pt x="8255" y="48260"/>
                      <a:pt x="26035" y="29210"/>
                    </a:cubicBezTo>
                    <a:cubicBezTo>
                      <a:pt x="43180" y="10160"/>
                      <a:pt x="67310" y="0"/>
                      <a:pt x="97790" y="0"/>
                    </a:cubicBezTo>
                    <a:cubicBezTo>
                      <a:pt x="123825" y="0"/>
                      <a:pt x="144145" y="6985"/>
                      <a:pt x="158750" y="21590"/>
                    </a:cubicBezTo>
                    <a:cubicBezTo>
                      <a:pt x="172720" y="35560"/>
                      <a:pt x="180340" y="56515"/>
                      <a:pt x="180340" y="82550"/>
                    </a:cubicBezTo>
                    <a:cubicBezTo>
                      <a:pt x="180340" y="96520"/>
                      <a:pt x="179070" y="109220"/>
                      <a:pt x="176530" y="120015"/>
                    </a:cubicBezTo>
                    <a:lnTo>
                      <a:pt x="44450" y="120015"/>
                    </a:lnTo>
                    <a:close/>
                    <a:moveTo>
                      <a:pt x="95250" y="34290"/>
                    </a:moveTo>
                    <a:cubicBezTo>
                      <a:pt x="80645" y="34290"/>
                      <a:pt x="69215" y="39370"/>
                      <a:pt x="59690" y="48895"/>
                    </a:cubicBezTo>
                    <a:cubicBezTo>
                      <a:pt x="50165" y="58420"/>
                      <a:pt x="45085" y="71755"/>
                      <a:pt x="43815" y="88265"/>
                    </a:cubicBezTo>
                    <a:lnTo>
                      <a:pt x="137160" y="88265"/>
                    </a:lnTo>
                    <a:lnTo>
                      <a:pt x="137160" y="85090"/>
                    </a:lnTo>
                    <a:cubicBezTo>
                      <a:pt x="137160" y="68580"/>
                      <a:pt x="133350" y="56515"/>
                      <a:pt x="126365" y="47625"/>
                    </a:cubicBezTo>
                    <a:cubicBezTo>
                      <a:pt x="119380" y="38735"/>
                      <a:pt x="109220" y="34290"/>
                      <a:pt x="95250" y="34290"/>
                    </a:cubicBezTo>
                    <a:lnTo>
                      <a:pt x="95250" y="3429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235806E-BED1-D139-35BB-A4174D598098}"/>
                  </a:ext>
                </a:extLst>
              </p:cNvPr>
              <p:cNvSpPr/>
              <p:nvPr/>
            </p:nvSpPr>
            <p:spPr>
              <a:xfrm>
                <a:off x="7115809" y="4151629"/>
                <a:ext cx="124459" cy="207645"/>
              </a:xfrm>
              <a:custGeom>
                <a:avLst/>
                <a:gdLst>
                  <a:gd name="connsiteX0" fmla="*/ 0 w 124459"/>
                  <a:gd name="connsiteY0" fmla="*/ 207010 h 207645"/>
                  <a:gd name="connsiteX1" fmla="*/ 0 w 124459"/>
                  <a:gd name="connsiteY1" fmla="*/ 1270 h 207645"/>
                  <a:gd name="connsiteX2" fmla="*/ 40005 w 124459"/>
                  <a:gd name="connsiteY2" fmla="*/ 1270 h 207645"/>
                  <a:gd name="connsiteX3" fmla="*/ 46355 w 124459"/>
                  <a:gd name="connsiteY3" fmla="*/ 32385 h 207645"/>
                  <a:gd name="connsiteX4" fmla="*/ 76835 w 124459"/>
                  <a:gd name="connsiteY4" fmla="*/ 7620 h 207645"/>
                  <a:gd name="connsiteX5" fmla="*/ 107950 w 124459"/>
                  <a:gd name="connsiteY5" fmla="*/ 0 h 207645"/>
                  <a:gd name="connsiteX6" fmla="*/ 124460 w 124459"/>
                  <a:gd name="connsiteY6" fmla="*/ 1270 h 207645"/>
                  <a:gd name="connsiteX7" fmla="*/ 124460 w 124459"/>
                  <a:gd name="connsiteY7" fmla="*/ 45085 h 207645"/>
                  <a:gd name="connsiteX8" fmla="*/ 100965 w 124459"/>
                  <a:gd name="connsiteY8" fmla="*/ 43180 h 207645"/>
                  <a:gd name="connsiteX9" fmla="*/ 48260 w 124459"/>
                  <a:gd name="connsiteY9" fmla="*/ 58420 h 207645"/>
                  <a:gd name="connsiteX10" fmla="*/ 48260 w 124459"/>
                  <a:gd name="connsiteY10" fmla="*/ 207645 h 207645"/>
                  <a:gd name="connsiteX11" fmla="*/ 0 w 124459"/>
                  <a:gd name="connsiteY11" fmla="*/ 207645 h 20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4459" h="207645">
                    <a:moveTo>
                      <a:pt x="0" y="207010"/>
                    </a:moveTo>
                    <a:lnTo>
                      <a:pt x="0" y="1270"/>
                    </a:lnTo>
                    <a:lnTo>
                      <a:pt x="40005" y="1270"/>
                    </a:lnTo>
                    <a:lnTo>
                      <a:pt x="46355" y="32385"/>
                    </a:lnTo>
                    <a:cubicBezTo>
                      <a:pt x="57150" y="20320"/>
                      <a:pt x="67310" y="12700"/>
                      <a:pt x="76835" y="7620"/>
                    </a:cubicBezTo>
                    <a:cubicBezTo>
                      <a:pt x="86360" y="2540"/>
                      <a:pt x="96520" y="0"/>
                      <a:pt x="107950" y="0"/>
                    </a:cubicBezTo>
                    <a:cubicBezTo>
                      <a:pt x="113030" y="0"/>
                      <a:pt x="118110" y="635"/>
                      <a:pt x="124460" y="1270"/>
                    </a:cubicBezTo>
                    <a:lnTo>
                      <a:pt x="124460" y="45085"/>
                    </a:lnTo>
                    <a:cubicBezTo>
                      <a:pt x="116840" y="43815"/>
                      <a:pt x="109220" y="43180"/>
                      <a:pt x="100965" y="43180"/>
                    </a:cubicBezTo>
                    <a:cubicBezTo>
                      <a:pt x="81280" y="43180"/>
                      <a:pt x="63500" y="48260"/>
                      <a:pt x="48260" y="58420"/>
                    </a:cubicBezTo>
                    <a:lnTo>
                      <a:pt x="48260" y="207645"/>
                    </a:lnTo>
                    <a:lnTo>
                      <a:pt x="0" y="20764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02BF19B-4F1E-E5C3-EC1B-0955A0BACB58}"/>
                  </a:ext>
                </a:extLst>
              </p:cNvPr>
              <p:cNvSpPr/>
              <p:nvPr/>
            </p:nvSpPr>
            <p:spPr>
              <a:xfrm>
                <a:off x="7245350" y="4152900"/>
                <a:ext cx="206375" cy="205740"/>
              </a:xfrm>
              <a:custGeom>
                <a:avLst/>
                <a:gdLst>
                  <a:gd name="connsiteX0" fmla="*/ 80010 w 206375"/>
                  <a:gd name="connsiteY0" fmla="*/ 205740 h 205740"/>
                  <a:gd name="connsiteX1" fmla="*/ 0 w 206375"/>
                  <a:gd name="connsiteY1" fmla="*/ 0 h 205740"/>
                  <a:gd name="connsiteX2" fmla="*/ 51435 w 206375"/>
                  <a:gd name="connsiteY2" fmla="*/ 0 h 205740"/>
                  <a:gd name="connsiteX3" fmla="*/ 104140 w 206375"/>
                  <a:gd name="connsiteY3" fmla="*/ 163195 h 205740"/>
                  <a:gd name="connsiteX4" fmla="*/ 157480 w 206375"/>
                  <a:gd name="connsiteY4" fmla="*/ 0 h 205740"/>
                  <a:gd name="connsiteX5" fmla="*/ 206375 w 206375"/>
                  <a:gd name="connsiteY5" fmla="*/ 0 h 205740"/>
                  <a:gd name="connsiteX6" fmla="*/ 127635 w 206375"/>
                  <a:gd name="connsiteY6" fmla="*/ 205740 h 205740"/>
                  <a:gd name="connsiteX7" fmla="*/ 80010 w 206375"/>
                  <a:gd name="connsiteY7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375" h="205740">
                    <a:moveTo>
                      <a:pt x="80010" y="205740"/>
                    </a:moveTo>
                    <a:lnTo>
                      <a:pt x="0" y="0"/>
                    </a:lnTo>
                    <a:lnTo>
                      <a:pt x="51435" y="0"/>
                    </a:lnTo>
                    <a:lnTo>
                      <a:pt x="104140" y="163195"/>
                    </a:lnTo>
                    <a:lnTo>
                      <a:pt x="157480" y="0"/>
                    </a:lnTo>
                    <a:lnTo>
                      <a:pt x="206375" y="0"/>
                    </a:lnTo>
                    <a:lnTo>
                      <a:pt x="127635" y="205740"/>
                    </a:lnTo>
                    <a:lnTo>
                      <a:pt x="80010" y="20574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27E9330-7F05-0095-2FCE-6FA069129BD1}"/>
                  </a:ext>
                </a:extLst>
              </p:cNvPr>
              <p:cNvSpPr/>
              <p:nvPr/>
            </p:nvSpPr>
            <p:spPr>
              <a:xfrm>
                <a:off x="7479030" y="4063365"/>
                <a:ext cx="57784" cy="295275"/>
              </a:xfrm>
              <a:custGeom>
                <a:avLst/>
                <a:gdLst>
                  <a:gd name="connsiteX0" fmla="*/ 5714 w 57784"/>
                  <a:gd name="connsiteY0" fmla="*/ 295275 h 295275"/>
                  <a:gd name="connsiteX1" fmla="*/ 5714 w 57784"/>
                  <a:gd name="connsiteY1" fmla="*/ 89535 h 295275"/>
                  <a:gd name="connsiteX2" fmla="*/ 53339 w 57784"/>
                  <a:gd name="connsiteY2" fmla="*/ 89535 h 295275"/>
                  <a:gd name="connsiteX3" fmla="*/ 53339 w 57784"/>
                  <a:gd name="connsiteY3" fmla="*/ 295275 h 295275"/>
                  <a:gd name="connsiteX4" fmla="*/ 5714 w 57784"/>
                  <a:gd name="connsiteY4" fmla="*/ 295275 h 295275"/>
                  <a:gd name="connsiteX5" fmla="*/ 28575 w 57784"/>
                  <a:gd name="connsiteY5" fmla="*/ 55245 h 295275"/>
                  <a:gd name="connsiteX6" fmla="*/ 7620 w 57784"/>
                  <a:gd name="connsiteY6" fmla="*/ 48260 h 295275"/>
                  <a:gd name="connsiteX7" fmla="*/ 0 w 57784"/>
                  <a:gd name="connsiteY7" fmla="*/ 27940 h 295275"/>
                  <a:gd name="connsiteX8" fmla="*/ 7620 w 57784"/>
                  <a:gd name="connsiteY8" fmla="*/ 7620 h 295275"/>
                  <a:gd name="connsiteX9" fmla="*/ 28575 w 57784"/>
                  <a:gd name="connsiteY9" fmla="*/ 0 h 295275"/>
                  <a:gd name="connsiteX10" fmla="*/ 50164 w 57784"/>
                  <a:gd name="connsiteY10" fmla="*/ 7620 h 295275"/>
                  <a:gd name="connsiteX11" fmla="*/ 57785 w 57784"/>
                  <a:gd name="connsiteY11" fmla="*/ 27940 h 295275"/>
                  <a:gd name="connsiteX12" fmla="*/ 50164 w 57784"/>
                  <a:gd name="connsiteY12" fmla="*/ 48260 h 295275"/>
                  <a:gd name="connsiteX13" fmla="*/ 28575 w 57784"/>
                  <a:gd name="connsiteY13" fmla="*/ 55245 h 295275"/>
                  <a:gd name="connsiteX14" fmla="*/ 28575 w 57784"/>
                  <a:gd name="connsiteY14" fmla="*/ 55245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784" h="295275">
                    <a:moveTo>
                      <a:pt x="5714" y="295275"/>
                    </a:moveTo>
                    <a:lnTo>
                      <a:pt x="5714" y="89535"/>
                    </a:lnTo>
                    <a:lnTo>
                      <a:pt x="53339" y="89535"/>
                    </a:lnTo>
                    <a:lnTo>
                      <a:pt x="53339" y="295275"/>
                    </a:lnTo>
                    <a:lnTo>
                      <a:pt x="5714" y="295275"/>
                    </a:lnTo>
                    <a:close/>
                    <a:moveTo>
                      <a:pt x="28575" y="55245"/>
                    </a:moveTo>
                    <a:cubicBezTo>
                      <a:pt x="19685" y="55245"/>
                      <a:pt x="12700" y="52705"/>
                      <a:pt x="7620" y="48260"/>
                    </a:cubicBezTo>
                    <a:cubicBezTo>
                      <a:pt x="2539" y="43180"/>
                      <a:pt x="0" y="36195"/>
                      <a:pt x="0" y="27940"/>
                    </a:cubicBezTo>
                    <a:cubicBezTo>
                      <a:pt x="0" y="19050"/>
                      <a:pt x="2539" y="12065"/>
                      <a:pt x="7620" y="7620"/>
                    </a:cubicBezTo>
                    <a:cubicBezTo>
                      <a:pt x="12700" y="2540"/>
                      <a:pt x="19685" y="0"/>
                      <a:pt x="28575" y="0"/>
                    </a:cubicBezTo>
                    <a:cubicBezTo>
                      <a:pt x="37464" y="0"/>
                      <a:pt x="45085" y="2540"/>
                      <a:pt x="50164" y="7620"/>
                    </a:cubicBezTo>
                    <a:cubicBezTo>
                      <a:pt x="55245" y="12065"/>
                      <a:pt x="57785" y="19050"/>
                      <a:pt x="57785" y="27940"/>
                    </a:cubicBezTo>
                    <a:cubicBezTo>
                      <a:pt x="57785" y="36195"/>
                      <a:pt x="55245" y="43180"/>
                      <a:pt x="50164" y="48260"/>
                    </a:cubicBezTo>
                    <a:cubicBezTo>
                      <a:pt x="45085" y="53340"/>
                      <a:pt x="38100" y="55245"/>
                      <a:pt x="28575" y="55245"/>
                    </a:cubicBezTo>
                    <a:lnTo>
                      <a:pt x="28575" y="5524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D3E5002-76FB-93FB-17D8-5EAD2414A2D9}"/>
                  </a:ext>
                </a:extLst>
              </p:cNvPr>
              <p:cNvSpPr/>
              <p:nvPr/>
            </p:nvSpPr>
            <p:spPr>
              <a:xfrm>
                <a:off x="7581265" y="4148454"/>
                <a:ext cx="155575" cy="214629"/>
              </a:xfrm>
              <a:custGeom>
                <a:avLst/>
                <a:gdLst>
                  <a:gd name="connsiteX0" fmla="*/ 155575 w 155575"/>
                  <a:gd name="connsiteY0" fmla="*/ 201930 h 214629"/>
                  <a:gd name="connsiteX1" fmla="*/ 98425 w 155575"/>
                  <a:gd name="connsiteY1" fmla="*/ 214630 h 214629"/>
                  <a:gd name="connsiteX2" fmla="*/ 25400 w 155575"/>
                  <a:gd name="connsiteY2" fmla="*/ 187325 h 214629"/>
                  <a:gd name="connsiteX3" fmla="*/ 0 w 155575"/>
                  <a:gd name="connsiteY3" fmla="*/ 109220 h 214629"/>
                  <a:gd name="connsiteX4" fmla="*/ 26670 w 155575"/>
                  <a:gd name="connsiteY4" fmla="*/ 29210 h 214629"/>
                  <a:gd name="connsiteX5" fmla="*/ 100330 w 155575"/>
                  <a:gd name="connsiteY5" fmla="*/ 0 h 214629"/>
                  <a:gd name="connsiteX6" fmla="*/ 154305 w 155575"/>
                  <a:gd name="connsiteY6" fmla="*/ 12065 h 214629"/>
                  <a:gd name="connsiteX7" fmla="*/ 154305 w 155575"/>
                  <a:gd name="connsiteY7" fmla="*/ 46355 h 214629"/>
                  <a:gd name="connsiteX8" fmla="*/ 107950 w 155575"/>
                  <a:gd name="connsiteY8" fmla="*/ 38100 h 214629"/>
                  <a:gd name="connsiteX9" fmla="*/ 62865 w 155575"/>
                  <a:gd name="connsiteY9" fmla="*/ 54610 h 214629"/>
                  <a:gd name="connsiteX10" fmla="*/ 48260 w 155575"/>
                  <a:gd name="connsiteY10" fmla="*/ 106045 h 214629"/>
                  <a:gd name="connsiteX11" fmla="*/ 48260 w 155575"/>
                  <a:gd name="connsiteY11" fmla="*/ 111125 h 214629"/>
                  <a:gd name="connsiteX12" fmla="*/ 62865 w 155575"/>
                  <a:gd name="connsiteY12" fmla="*/ 161925 h 214629"/>
                  <a:gd name="connsiteX13" fmla="*/ 107950 w 155575"/>
                  <a:gd name="connsiteY13" fmla="*/ 177800 h 214629"/>
                  <a:gd name="connsiteX14" fmla="*/ 155575 w 155575"/>
                  <a:gd name="connsiteY14" fmla="*/ 169545 h 214629"/>
                  <a:gd name="connsiteX15" fmla="*/ 155575 w 155575"/>
                  <a:gd name="connsiteY15" fmla="*/ 201930 h 21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575" h="214629">
                    <a:moveTo>
                      <a:pt x="155575" y="201930"/>
                    </a:moveTo>
                    <a:cubicBezTo>
                      <a:pt x="139700" y="210185"/>
                      <a:pt x="120650" y="214630"/>
                      <a:pt x="98425" y="214630"/>
                    </a:cubicBezTo>
                    <a:cubicBezTo>
                      <a:pt x="66675" y="214630"/>
                      <a:pt x="42545" y="205740"/>
                      <a:pt x="25400" y="187325"/>
                    </a:cubicBezTo>
                    <a:cubicBezTo>
                      <a:pt x="8255" y="168910"/>
                      <a:pt x="0" y="142875"/>
                      <a:pt x="0" y="109220"/>
                    </a:cubicBezTo>
                    <a:cubicBezTo>
                      <a:pt x="0" y="74930"/>
                      <a:pt x="8890" y="47625"/>
                      <a:pt x="26670" y="29210"/>
                    </a:cubicBezTo>
                    <a:cubicBezTo>
                      <a:pt x="44450" y="9525"/>
                      <a:pt x="69215" y="0"/>
                      <a:pt x="100330" y="0"/>
                    </a:cubicBezTo>
                    <a:cubicBezTo>
                      <a:pt x="119380" y="0"/>
                      <a:pt x="137795" y="4445"/>
                      <a:pt x="154305" y="12065"/>
                    </a:cubicBezTo>
                    <a:lnTo>
                      <a:pt x="154305" y="46355"/>
                    </a:lnTo>
                    <a:cubicBezTo>
                      <a:pt x="135890" y="41275"/>
                      <a:pt x="120650" y="38100"/>
                      <a:pt x="107950" y="38100"/>
                    </a:cubicBezTo>
                    <a:cubicBezTo>
                      <a:pt x="87630" y="38100"/>
                      <a:pt x="73025" y="43815"/>
                      <a:pt x="62865" y="54610"/>
                    </a:cubicBezTo>
                    <a:cubicBezTo>
                      <a:pt x="53340" y="65405"/>
                      <a:pt x="48260" y="82550"/>
                      <a:pt x="48260" y="106045"/>
                    </a:cubicBezTo>
                    <a:lnTo>
                      <a:pt x="48260" y="111125"/>
                    </a:lnTo>
                    <a:cubicBezTo>
                      <a:pt x="48260" y="133985"/>
                      <a:pt x="53340" y="150495"/>
                      <a:pt x="62865" y="161925"/>
                    </a:cubicBezTo>
                    <a:cubicBezTo>
                      <a:pt x="72390" y="172720"/>
                      <a:pt x="87630" y="177800"/>
                      <a:pt x="107950" y="177800"/>
                    </a:cubicBezTo>
                    <a:cubicBezTo>
                      <a:pt x="121920" y="177800"/>
                      <a:pt x="137795" y="175260"/>
                      <a:pt x="155575" y="169545"/>
                    </a:cubicBezTo>
                    <a:lnTo>
                      <a:pt x="155575" y="20193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2B00DCA-F7EA-BDB1-67E3-7E3A8DC4B344}"/>
                  </a:ext>
                </a:extLst>
              </p:cNvPr>
              <p:cNvSpPr/>
              <p:nvPr/>
            </p:nvSpPr>
            <p:spPr>
              <a:xfrm>
                <a:off x="7768590" y="4147820"/>
                <a:ext cx="180340" cy="217804"/>
              </a:xfrm>
              <a:custGeom>
                <a:avLst/>
                <a:gdLst>
                  <a:gd name="connsiteX0" fmla="*/ 44450 w 180340"/>
                  <a:gd name="connsiteY0" fmla="*/ 119380 h 217804"/>
                  <a:gd name="connsiteX1" fmla="*/ 61595 w 180340"/>
                  <a:gd name="connsiteY1" fmla="*/ 165100 h 217804"/>
                  <a:gd name="connsiteX2" fmla="*/ 111125 w 180340"/>
                  <a:gd name="connsiteY2" fmla="*/ 179070 h 217804"/>
                  <a:gd name="connsiteX3" fmla="*/ 175895 w 180340"/>
                  <a:gd name="connsiteY3" fmla="*/ 168275 h 217804"/>
                  <a:gd name="connsiteX4" fmla="*/ 175895 w 180340"/>
                  <a:gd name="connsiteY4" fmla="*/ 201930 h 217804"/>
                  <a:gd name="connsiteX5" fmla="*/ 142875 w 180340"/>
                  <a:gd name="connsiteY5" fmla="*/ 213360 h 217804"/>
                  <a:gd name="connsiteX6" fmla="*/ 103505 w 180340"/>
                  <a:gd name="connsiteY6" fmla="*/ 217805 h 217804"/>
                  <a:gd name="connsiteX7" fmla="*/ 26670 w 180340"/>
                  <a:gd name="connsiteY7" fmla="*/ 190500 h 217804"/>
                  <a:gd name="connsiteX8" fmla="*/ 0 w 180340"/>
                  <a:gd name="connsiteY8" fmla="*/ 109855 h 217804"/>
                  <a:gd name="connsiteX9" fmla="*/ 26035 w 180340"/>
                  <a:gd name="connsiteY9" fmla="*/ 29210 h 217804"/>
                  <a:gd name="connsiteX10" fmla="*/ 97790 w 180340"/>
                  <a:gd name="connsiteY10" fmla="*/ 0 h 217804"/>
                  <a:gd name="connsiteX11" fmla="*/ 158750 w 180340"/>
                  <a:gd name="connsiteY11" fmla="*/ 21590 h 217804"/>
                  <a:gd name="connsiteX12" fmla="*/ 180340 w 180340"/>
                  <a:gd name="connsiteY12" fmla="*/ 82550 h 217804"/>
                  <a:gd name="connsiteX13" fmla="*/ 176530 w 180340"/>
                  <a:gd name="connsiteY13" fmla="*/ 120015 h 217804"/>
                  <a:gd name="connsiteX14" fmla="*/ 44450 w 180340"/>
                  <a:gd name="connsiteY14" fmla="*/ 120015 h 217804"/>
                  <a:gd name="connsiteX15" fmla="*/ 95250 w 180340"/>
                  <a:gd name="connsiteY15" fmla="*/ 34290 h 217804"/>
                  <a:gd name="connsiteX16" fmla="*/ 59690 w 180340"/>
                  <a:gd name="connsiteY16" fmla="*/ 48895 h 217804"/>
                  <a:gd name="connsiteX17" fmla="*/ 43815 w 180340"/>
                  <a:gd name="connsiteY17" fmla="*/ 88265 h 217804"/>
                  <a:gd name="connsiteX18" fmla="*/ 137160 w 180340"/>
                  <a:gd name="connsiteY18" fmla="*/ 88265 h 217804"/>
                  <a:gd name="connsiteX19" fmla="*/ 137160 w 180340"/>
                  <a:gd name="connsiteY19" fmla="*/ 85090 h 217804"/>
                  <a:gd name="connsiteX20" fmla="*/ 126365 w 180340"/>
                  <a:gd name="connsiteY20" fmla="*/ 47625 h 217804"/>
                  <a:gd name="connsiteX21" fmla="*/ 95250 w 180340"/>
                  <a:gd name="connsiteY21" fmla="*/ 34290 h 217804"/>
                  <a:gd name="connsiteX22" fmla="*/ 95250 w 180340"/>
                  <a:gd name="connsiteY22" fmla="*/ 34290 h 2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340" h="217804">
                    <a:moveTo>
                      <a:pt x="44450" y="119380"/>
                    </a:moveTo>
                    <a:cubicBezTo>
                      <a:pt x="45085" y="140335"/>
                      <a:pt x="50800" y="154940"/>
                      <a:pt x="61595" y="165100"/>
                    </a:cubicBezTo>
                    <a:cubicBezTo>
                      <a:pt x="72390" y="174625"/>
                      <a:pt x="88900" y="179070"/>
                      <a:pt x="111125" y="179070"/>
                    </a:cubicBezTo>
                    <a:cubicBezTo>
                      <a:pt x="131445" y="179070"/>
                      <a:pt x="153035" y="175895"/>
                      <a:pt x="175895" y="168275"/>
                    </a:cubicBezTo>
                    <a:lnTo>
                      <a:pt x="175895" y="201930"/>
                    </a:lnTo>
                    <a:cubicBezTo>
                      <a:pt x="166370" y="206375"/>
                      <a:pt x="155575" y="210820"/>
                      <a:pt x="142875" y="213360"/>
                    </a:cubicBezTo>
                    <a:cubicBezTo>
                      <a:pt x="130175" y="216535"/>
                      <a:pt x="117475" y="217805"/>
                      <a:pt x="103505" y="217805"/>
                    </a:cubicBezTo>
                    <a:cubicBezTo>
                      <a:pt x="69850" y="217805"/>
                      <a:pt x="44450" y="208915"/>
                      <a:pt x="26670" y="190500"/>
                    </a:cubicBezTo>
                    <a:cubicBezTo>
                      <a:pt x="8890" y="172085"/>
                      <a:pt x="0" y="144780"/>
                      <a:pt x="0" y="109855"/>
                    </a:cubicBezTo>
                    <a:cubicBezTo>
                      <a:pt x="0" y="75565"/>
                      <a:pt x="8255" y="48260"/>
                      <a:pt x="26035" y="29210"/>
                    </a:cubicBezTo>
                    <a:cubicBezTo>
                      <a:pt x="43180" y="10160"/>
                      <a:pt x="67310" y="0"/>
                      <a:pt x="97790" y="0"/>
                    </a:cubicBezTo>
                    <a:cubicBezTo>
                      <a:pt x="123825" y="0"/>
                      <a:pt x="144145" y="6985"/>
                      <a:pt x="158750" y="21590"/>
                    </a:cubicBezTo>
                    <a:cubicBezTo>
                      <a:pt x="172720" y="35560"/>
                      <a:pt x="180340" y="56515"/>
                      <a:pt x="180340" y="82550"/>
                    </a:cubicBezTo>
                    <a:cubicBezTo>
                      <a:pt x="180340" y="96520"/>
                      <a:pt x="179070" y="109220"/>
                      <a:pt x="176530" y="120015"/>
                    </a:cubicBezTo>
                    <a:lnTo>
                      <a:pt x="44450" y="120015"/>
                    </a:lnTo>
                    <a:close/>
                    <a:moveTo>
                      <a:pt x="95250" y="34290"/>
                    </a:moveTo>
                    <a:cubicBezTo>
                      <a:pt x="80645" y="34290"/>
                      <a:pt x="68580" y="39370"/>
                      <a:pt x="59690" y="48895"/>
                    </a:cubicBezTo>
                    <a:cubicBezTo>
                      <a:pt x="50165" y="58420"/>
                      <a:pt x="45085" y="71755"/>
                      <a:pt x="43815" y="88265"/>
                    </a:cubicBezTo>
                    <a:lnTo>
                      <a:pt x="137160" y="88265"/>
                    </a:lnTo>
                    <a:lnTo>
                      <a:pt x="137160" y="85090"/>
                    </a:lnTo>
                    <a:cubicBezTo>
                      <a:pt x="137160" y="68580"/>
                      <a:pt x="133350" y="56515"/>
                      <a:pt x="126365" y="47625"/>
                    </a:cubicBezTo>
                    <a:cubicBezTo>
                      <a:pt x="120015" y="38735"/>
                      <a:pt x="109220" y="34290"/>
                      <a:pt x="95250" y="34290"/>
                    </a:cubicBezTo>
                    <a:lnTo>
                      <a:pt x="95250" y="3429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EF66079-C3E6-5042-E3F9-41F67C3674CB}"/>
                  </a:ext>
                </a:extLst>
              </p:cNvPr>
              <p:cNvSpPr/>
              <p:nvPr/>
            </p:nvSpPr>
            <p:spPr>
              <a:xfrm>
                <a:off x="6413500" y="4482465"/>
                <a:ext cx="194944" cy="280669"/>
              </a:xfrm>
              <a:custGeom>
                <a:avLst/>
                <a:gdLst>
                  <a:gd name="connsiteX0" fmla="*/ 48895 w 194944"/>
                  <a:gd name="connsiteY0" fmla="*/ 175260 h 280669"/>
                  <a:gd name="connsiteX1" fmla="*/ 48895 w 194944"/>
                  <a:gd name="connsiteY1" fmla="*/ 280670 h 280669"/>
                  <a:gd name="connsiteX2" fmla="*/ 0 w 194944"/>
                  <a:gd name="connsiteY2" fmla="*/ 280670 h 280669"/>
                  <a:gd name="connsiteX3" fmla="*/ 0 w 194944"/>
                  <a:gd name="connsiteY3" fmla="*/ 0 h 280669"/>
                  <a:gd name="connsiteX4" fmla="*/ 104140 w 194944"/>
                  <a:gd name="connsiteY4" fmla="*/ 0 h 280669"/>
                  <a:gd name="connsiteX5" fmla="*/ 170180 w 194944"/>
                  <a:gd name="connsiteY5" fmla="*/ 24130 h 280669"/>
                  <a:gd name="connsiteX6" fmla="*/ 194945 w 194944"/>
                  <a:gd name="connsiteY6" fmla="*/ 88265 h 280669"/>
                  <a:gd name="connsiteX7" fmla="*/ 170180 w 194944"/>
                  <a:gd name="connsiteY7" fmla="*/ 151765 h 280669"/>
                  <a:gd name="connsiteX8" fmla="*/ 104140 w 194944"/>
                  <a:gd name="connsiteY8" fmla="*/ 175260 h 280669"/>
                  <a:gd name="connsiteX9" fmla="*/ 48895 w 194944"/>
                  <a:gd name="connsiteY9" fmla="*/ 175260 h 280669"/>
                  <a:gd name="connsiteX10" fmla="*/ 48895 w 194944"/>
                  <a:gd name="connsiteY10" fmla="*/ 137160 h 280669"/>
                  <a:gd name="connsiteX11" fmla="*/ 99695 w 194944"/>
                  <a:gd name="connsiteY11" fmla="*/ 137160 h 280669"/>
                  <a:gd name="connsiteX12" fmla="*/ 135255 w 194944"/>
                  <a:gd name="connsiteY12" fmla="*/ 124460 h 280669"/>
                  <a:gd name="connsiteX13" fmla="*/ 147320 w 194944"/>
                  <a:gd name="connsiteY13" fmla="*/ 87630 h 280669"/>
                  <a:gd name="connsiteX14" fmla="*/ 135255 w 194944"/>
                  <a:gd name="connsiteY14" fmla="*/ 50800 h 280669"/>
                  <a:gd name="connsiteX15" fmla="*/ 99695 w 194944"/>
                  <a:gd name="connsiteY15" fmla="*/ 38100 h 280669"/>
                  <a:gd name="connsiteX16" fmla="*/ 48895 w 194944"/>
                  <a:gd name="connsiteY16" fmla="*/ 38100 h 280669"/>
                  <a:gd name="connsiteX17" fmla="*/ 48895 w 194944"/>
                  <a:gd name="connsiteY17" fmla="*/ 137160 h 28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4944" h="280669">
                    <a:moveTo>
                      <a:pt x="48895" y="175260"/>
                    </a:moveTo>
                    <a:lnTo>
                      <a:pt x="48895" y="280670"/>
                    </a:lnTo>
                    <a:lnTo>
                      <a:pt x="0" y="280670"/>
                    </a:lnTo>
                    <a:lnTo>
                      <a:pt x="0" y="0"/>
                    </a:lnTo>
                    <a:lnTo>
                      <a:pt x="104140" y="0"/>
                    </a:lnTo>
                    <a:cubicBezTo>
                      <a:pt x="132080" y="0"/>
                      <a:pt x="154305" y="8255"/>
                      <a:pt x="170180" y="24130"/>
                    </a:cubicBezTo>
                    <a:cubicBezTo>
                      <a:pt x="186690" y="40005"/>
                      <a:pt x="194945" y="60960"/>
                      <a:pt x="194945" y="88265"/>
                    </a:cubicBezTo>
                    <a:cubicBezTo>
                      <a:pt x="194945" y="115570"/>
                      <a:pt x="186690" y="136525"/>
                      <a:pt x="170180" y="151765"/>
                    </a:cubicBezTo>
                    <a:cubicBezTo>
                      <a:pt x="154305" y="167640"/>
                      <a:pt x="132080" y="175260"/>
                      <a:pt x="104140" y="175260"/>
                    </a:cubicBezTo>
                    <a:lnTo>
                      <a:pt x="48895" y="175260"/>
                    </a:lnTo>
                    <a:close/>
                    <a:moveTo>
                      <a:pt x="48895" y="137160"/>
                    </a:moveTo>
                    <a:lnTo>
                      <a:pt x="99695" y="137160"/>
                    </a:lnTo>
                    <a:cubicBezTo>
                      <a:pt x="115570" y="137160"/>
                      <a:pt x="127000" y="132715"/>
                      <a:pt x="135255" y="124460"/>
                    </a:cubicBezTo>
                    <a:cubicBezTo>
                      <a:pt x="143510" y="116205"/>
                      <a:pt x="147320" y="104140"/>
                      <a:pt x="147320" y="87630"/>
                    </a:cubicBezTo>
                    <a:cubicBezTo>
                      <a:pt x="147320" y="71120"/>
                      <a:pt x="143510" y="59055"/>
                      <a:pt x="135255" y="50800"/>
                    </a:cubicBezTo>
                    <a:cubicBezTo>
                      <a:pt x="127000" y="42545"/>
                      <a:pt x="115570" y="38100"/>
                      <a:pt x="99695" y="38100"/>
                    </a:cubicBezTo>
                    <a:lnTo>
                      <a:pt x="48895" y="38100"/>
                    </a:lnTo>
                    <a:lnTo>
                      <a:pt x="48895" y="13716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1EEB204-DA01-0471-874A-52D7048DB93A}"/>
                  </a:ext>
                </a:extLst>
              </p:cNvPr>
              <p:cNvSpPr/>
              <p:nvPr/>
            </p:nvSpPr>
            <p:spPr>
              <a:xfrm>
                <a:off x="6654800" y="4556125"/>
                <a:ext cx="124459" cy="207645"/>
              </a:xfrm>
              <a:custGeom>
                <a:avLst/>
                <a:gdLst>
                  <a:gd name="connsiteX0" fmla="*/ 0 w 124459"/>
                  <a:gd name="connsiteY0" fmla="*/ 207010 h 207645"/>
                  <a:gd name="connsiteX1" fmla="*/ 0 w 124459"/>
                  <a:gd name="connsiteY1" fmla="*/ 1270 h 207645"/>
                  <a:gd name="connsiteX2" fmla="*/ 40005 w 124459"/>
                  <a:gd name="connsiteY2" fmla="*/ 1270 h 207645"/>
                  <a:gd name="connsiteX3" fmla="*/ 46355 w 124459"/>
                  <a:gd name="connsiteY3" fmla="*/ 32385 h 207645"/>
                  <a:gd name="connsiteX4" fmla="*/ 76835 w 124459"/>
                  <a:gd name="connsiteY4" fmla="*/ 7620 h 207645"/>
                  <a:gd name="connsiteX5" fmla="*/ 107950 w 124459"/>
                  <a:gd name="connsiteY5" fmla="*/ 0 h 207645"/>
                  <a:gd name="connsiteX6" fmla="*/ 124460 w 124459"/>
                  <a:gd name="connsiteY6" fmla="*/ 1270 h 207645"/>
                  <a:gd name="connsiteX7" fmla="*/ 124460 w 124459"/>
                  <a:gd name="connsiteY7" fmla="*/ 45085 h 207645"/>
                  <a:gd name="connsiteX8" fmla="*/ 100965 w 124459"/>
                  <a:gd name="connsiteY8" fmla="*/ 43180 h 207645"/>
                  <a:gd name="connsiteX9" fmla="*/ 48260 w 124459"/>
                  <a:gd name="connsiteY9" fmla="*/ 58420 h 207645"/>
                  <a:gd name="connsiteX10" fmla="*/ 48260 w 124459"/>
                  <a:gd name="connsiteY10" fmla="*/ 207645 h 207645"/>
                  <a:gd name="connsiteX11" fmla="*/ 0 w 124459"/>
                  <a:gd name="connsiteY11" fmla="*/ 207645 h 20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4459" h="207645">
                    <a:moveTo>
                      <a:pt x="0" y="207010"/>
                    </a:moveTo>
                    <a:lnTo>
                      <a:pt x="0" y="1270"/>
                    </a:lnTo>
                    <a:lnTo>
                      <a:pt x="40005" y="1270"/>
                    </a:lnTo>
                    <a:lnTo>
                      <a:pt x="46355" y="32385"/>
                    </a:lnTo>
                    <a:cubicBezTo>
                      <a:pt x="57150" y="20320"/>
                      <a:pt x="67310" y="12700"/>
                      <a:pt x="76835" y="7620"/>
                    </a:cubicBezTo>
                    <a:cubicBezTo>
                      <a:pt x="86360" y="2540"/>
                      <a:pt x="96520" y="0"/>
                      <a:pt x="107950" y="0"/>
                    </a:cubicBezTo>
                    <a:cubicBezTo>
                      <a:pt x="113030" y="0"/>
                      <a:pt x="118110" y="635"/>
                      <a:pt x="124460" y="1270"/>
                    </a:cubicBezTo>
                    <a:lnTo>
                      <a:pt x="124460" y="45085"/>
                    </a:lnTo>
                    <a:cubicBezTo>
                      <a:pt x="116840" y="43815"/>
                      <a:pt x="109220" y="43180"/>
                      <a:pt x="100965" y="43180"/>
                    </a:cubicBezTo>
                    <a:cubicBezTo>
                      <a:pt x="81280" y="43180"/>
                      <a:pt x="63500" y="48260"/>
                      <a:pt x="48260" y="58420"/>
                    </a:cubicBezTo>
                    <a:lnTo>
                      <a:pt x="48260" y="207645"/>
                    </a:lnTo>
                    <a:lnTo>
                      <a:pt x="0" y="20764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6A097D5-C327-2D28-4F6D-797B656FCF71}"/>
                  </a:ext>
                </a:extLst>
              </p:cNvPr>
              <p:cNvSpPr/>
              <p:nvPr/>
            </p:nvSpPr>
            <p:spPr>
              <a:xfrm>
                <a:off x="6800215" y="4551679"/>
                <a:ext cx="198754" cy="217804"/>
              </a:xfrm>
              <a:custGeom>
                <a:avLst/>
                <a:gdLst>
                  <a:gd name="connsiteX0" fmla="*/ 99695 w 198754"/>
                  <a:gd name="connsiteY0" fmla="*/ 217805 h 217804"/>
                  <a:gd name="connsiteX1" fmla="*/ 26670 w 198754"/>
                  <a:gd name="connsiteY1" fmla="*/ 188595 h 217804"/>
                  <a:gd name="connsiteX2" fmla="*/ 0 w 198754"/>
                  <a:gd name="connsiteY2" fmla="*/ 108585 h 217804"/>
                  <a:gd name="connsiteX3" fmla="*/ 26670 w 198754"/>
                  <a:gd name="connsiteY3" fmla="*/ 29210 h 217804"/>
                  <a:gd name="connsiteX4" fmla="*/ 99695 w 198754"/>
                  <a:gd name="connsiteY4" fmla="*/ 0 h 217804"/>
                  <a:gd name="connsiteX5" fmla="*/ 172085 w 198754"/>
                  <a:gd name="connsiteY5" fmla="*/ 29210 h 217804"/>
                  <a:gd name="connsiteX6" fmla="*/ 198755 w 198754"/>
                  <a:gd name="connsiteY6" fmla="*/ 108585 h 217804"/>
                  <a:gd name="connsiteX7" fmla="*/ 172085 w 198754"/>
                  <a:gd name="connsiteY7" fmla="*/ 188595 h 217804"/>
                  <a:gd name="connsiteX8" fmla="*/ 99695 w 198754"/>
                  <a:gd name="connsiteY8" fmla="*/ 217805 h 217804"/>
                  <a:gd name="connsiteX9" fmla="*/ 99695 w 198754"/>
                  <a:gd name="connsiteY9" fmla="*/ 217805 h 217804"/>
                  <a:gd name="connsiteX10" fmla="*/ 99695 w 198754"/>
                  <a:gd name="connsiteY10" fmla="*/ 179705 h 217804"/>
                  <a:gd name="connsiteX11" fmla="*/ 151130 w 198754"/>
                  <a:gd name="connsiteY11" fmla="*/ 108585 h 217804"/>
                  <a:gd name="connsiteX12" fmla="*/ 99695 w 198754"/>
                  <a:gd name="connsiteY12" fmla="*/ 37465 h 217804"/>
                  <a:gd name="connsiteX13" fmla="*/ 48260 w 198754"/>
                  <a:gd name="connsiteY13" fmla="*/ 108585 h 217804"/>
                  <a:gd name="connsiteX14" fmla="*/ 99695 w 198754"/>
                  <a:gd name="connsiteY14" fmla="*/ 179705 h 217804"/>
                  <a:gd name="connsiteX15" fmla="*/ 99695 w 198754"/>
                  <a:gd name="connsiteY15" fmla="*/ 179705 h 2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754" h="217804">
                    <a:moveTo>
                      <a:pt x="99695" y="217805"/>
                    </a:moveTo>
                    <a:cubicBezTo>
                      <a:pt x="68580" y="217805"/>
                      <a:pt x="43815" y="208280"/>
                      <a:pt x="26670" y="188595"/>
                    </a:cubicBezTo>
                    <a:cubicBezTo>
                      <a:pt x="8890" y="169545"/>
                      <a:pt x="0" y="142240"/>
                      <a:pt x="0" y="108585"/>
                    </a:cubicBezTo>
                    <a:cubicBezTo>
                      <a:pt x="0" y="74295"/>
                      <a:pt x="8890" y="48260"/>
                      <a:pt x="26670" y="29210"/>
                    </a:cubicBezTo>
                    <a:cubicBezTo>
                      <a:pt x="44450" y="10160"/>
                      <a:pt x="68580" y="0"/>
                      <a:pt x="99695" y="0"/>
                    </a:cubicBezTo>
                    <a:cubicBezTo>
                      <a:pt x="130810" y="0"/>
                      <a:pt x="154940" y="9525"/>
                      <a:pt x="172085" y="29210"/>
                    </a:cubicBezTo>
                    <a:cubicBezTo>
                      <a:pt x="189865" y="48260"/>
                      <a:pt x="198755" y="74930"/>
                      <a:pt x="198755" y="108585"/>
                    </a:cubicBezTo>
                    <a:cubicBezTo>
                      <a:pt x="198755" y="142875"/>
                      <a:pt x="189865" y="169545"/>
                      <a:pt x="172085" y="188595"/>
                    </a:cubicBezTo>
                    <a:cubicBezTo>
                      <a:pt x="154940" y="208280"/>
                      <a:pt x="130810" y="217805"/>
                      <a:pt x="99695" y="217805"/>
                    </a:cubicBezTo>
                    <a:lnTo>
                      <a:pt x="99695" y="217805"/>
                    </a:lnTo>
                    <a:close/>
                    <a:moveTo>
                      <a:pt x="99695" y="179705"/>
                    </a:moveTo>
                    <a:cubicBezTo>
                      <a:pt x="133985" y="179705"/>
                      <a:pt x="151130" y="156210"/>
                      <a:pt x="151130" y="108585"/>
                    </a:cubicBezTo>
                    <a:cubicBezTo>
                      <a:pt x="151130" y="60960"/>
                      <a:pt x="133985" y="37465"/>
                      <a:pt x="99695" y="37465"/>
                    </a:cubicBezTo>
                    <a:cubicBezTo>
                      <a:pt x="65405" y="37465"/>
                      <a:pt x="48260" y="60960"/>
                      <a:pt x="48260" y="108585"/>
                    </a:cubicBezTo>
                    <a:cubicBezTo>
                      <a:pt x="48895" y="156210"/>
                      <a:pt x="66040" y="179705"/>
                      <a:pt x="99695" y="179705"/>
                    </a:cubicBezTo>
                    <a:lnTo>
                      <a:pt x="99695" y="17970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DBCED35-5878-47C0-258D-FC5AD7ACF845}"/>
                  </a:ext>
                </a:extLst>
              </p:cNvPr>
              <p:cNvSpPr/>
              <p:nvPr/>
            </p:nvSpPr>
            <p:spPr>
              <a:xfrm>
                <a:off x="7021194" y="4557395"/>
                <a:ext cx="206375" cy="205739"/>
              </a:xfrm>
              <a:custGeom>
                <a:avLst/>
                <a:gdLst>
                  <a:gd name="connsiteX0" fmla="*/ 80011 w 206375"/>
                  <a:gd name="connsiteY0" fmla="*/ 205740 h 205739"/>
                  <a:gd name="connsiteX1" fmla="*/ 0 w 206375"/>
                  <a:gd name="connsiteY1" fmla="*/ 0 h 205739"/>
                  <a:gd name="connsiteX2" fmla="*/ 51436 w 206375"/>
                  <a:gd name="connsiteY2" fmla="*/ 0 h 205739"/>
                  <a:gd name="connsiteX3" fmla="*/ 104140 w 206375"/>
                  <a:gd name="connsiteY3" fmla="*/ 163195 h 205739"/>
                  <a:gd name="connsiteX4" fmla="*/ 157480 w 206375"/>
                  <a:gd name="connsiteY4" fmla="*/ 0 h 205739"/>
                  <a:gd name="connsiteX5" fmla="*/ 206375 w 206375"/>
                  <a:gd name="connsiteY5" fmla="*/ 0 h 205739"/>
                  <a:gd name="connsiteX6" fmla="*/ 127636 w 206375"/>
                  <a:gd name="connsiteY6" fmla="*/ 205740 h 205739"/>
                  <a:gd name="connsiteX7" fmla="*/ 80011 w 206375"/>
                  <a:gd name="connsiteY7" fmla="*/ 205740 h 20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375" h="205739">
                    <a:moveTo>
                      <a:pt x="80011" y="205740"/>
                    </a:moveTo>
                    <a:lnTo>
                      <a:pt x="0" y="0"/>
                    </a:lnTo>
                    <a:lnTo>
                      <a:pt x="51436" y="0"/>
                    </a:lnTo>
                    <a:lnTo>
                      <a:pt x="104140" y="163195"/>
                    </a:lnTo>
                    <a:lnTo>
                      <a:pt x="157480" y="0"/>
                    </a:lnTo>
                    <a:lnTo>
                      <a:pt x="206375" y="0"/>
                    </a:lnTo>
                    <a:lnTo>
                      <a:pt x="127636" y="205740"/>
                    </a:lnTo>
                    <a:lnTo>
                      <a:pt x="80011" y="20574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306DB16-01B6-EEBE-376A-FDE3C8879C7A}"/>
                  </a:ext>
                </a:extLst>
              </p:cNvPr>
              <p:cNvSpPr/>
              <p:nvPr/>
            </p:nvSpPr>
            <p:spPr>
              <a:xfrm>
                <a:off x="7254875" y="4467859"/>
                <a:ext cx="57784" cy="295275"/>
              </a:xfrm>
              <a:custGeom>
                <a:avLst/>
                <a:gdLst>
                  <a:gd name="connsiteX0" fmla="*/ 5080 w 57784"/>
                  <a:gd name="connsiteY0" fmla="*/ 295275 h 295275"/>
                  <a:gd name="connsiteX1" fmla="*/ 5080 w 57784"/>
                  <a:gd name="connsiteY1" fmla="*/ 89535 h 295275"/>
                  <a:gd name="connsiteX2" fmla="*/ 52705 w 57784"/>
                  <a:gd name="connsiteY2" fmla="*/ 89535 h 295275"/>
                  <a:gd name="connsiteX3" fmla="*/ 52705 w 57784"/>
                  <a:gd name="connsiteY3" fmla="*/ 295275 h 295275"/>
                  <a:gd name="connsiteX4" fmla="*/ 5080 w 57784"/>
                  <a:gd name="connsiteY4" fmla="*/ 295275 h 295275"/>
                  <a:gd name="connsiteX5" fmla="*/ 28575 w 57784"/>
                  <a:gd name="connsiteY5" fmla="*/ 55245 h 295275"/>
                  <a:gd name="connsiteX6" fmla="*/ 7620 w 57784"/>
                  <a:gd name="connsiteY6" fmla="*/ 48260 h 295275"/>
                  <a:gd name="connsiteX7" fmla="*/ 0 w 57784"/>
                  <a:gd name="connsiteY7" fmla="*/ 27940 h 295275"/>
                  <a:gd name="connsiteX8" fmla="*/ 7620 w 57784"/>
                  <a:gd name="connsiteY8" fmla="*/ 7620 h 295275"/>
                  <a:gd name="connsiteX9" fmla="*/ 28575 w 57784"/>
                  <a:gd name="connsiteY9" fmla="*/ 0 h 295275"/>
                  <a:gd name="connsiteX10" fmla="*/ 50165 w 57784"/>
                  <a:gd name="connsiteY10" fmla="*/ 7620 h 295275"/>
                  <a:gd name="connsiteX11" fmla="*/ 57785 w 57784"/>
                  <a:gd name="connsiteY11" fmla="*/ 27940 h 295275"/>
                  <a:gd name="connsiteX12" fmla="*/ 50165 w 57784"/>
                  <a:gd name="connsiteY12" fmla="*/ 48260 h 295275"/>
                  <a:gd name="connsiteX13" fmla="*/ 28575 w 57784"/>
                  <a:gd name="connsiteY13" fmla="*/ 55245 h 295275"/>
                  <a:gd name="connsiteX14" fmla="*/ 28575 w 57784"/>
                  <a:gd name="connsiteY14" fmla="*/ 55245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784" h="295275">
                    <a:moveTo>
                      <a:pt x="5080" y="295275"/>
                    </a:moveTo>
                    <a:lnTo>
                      <a:pt x="5080" y="89535"/>
                    </a:lnTo>
                    <a:lnTo>
                      <a:pt x="52705" y="89535"/>
                    </a:lnTo>
                    <a:lnTo>
                      <a:pt x="52705" y="295275"/>
                    </a:lnTo>
                    <a:lnTo>
                      <a:pt x="5080" y="295275"/>
                    </a:lnTo>
                    <a:close/>
                    <a:moveTo>
                      <a:pt x="28575" y="55245"/>
                    </a:moveTo>
                    <a:cubicBezTo>
                      <a:pt x="19685" y="55245"/>
                      <a:pt x="12700" y="52705"/>
                      <a:pt x="7620" y="48260"/>
                    </a:cubicBezTo>
                    <a:cubicBezTo>
                      <a:pt x="2540" y="43180"/>
                      <a:pt x="0" y="36195"/>
                      <a:pt x="0" y="27940"/>
                    </a:cubicBezTo>
                    <a:cubicBezTo>
                      <a:pt x="0" y="19050"/>
                      <a:pt x="2540" y="12065"/>
                      <a:pt x="7620" y="7620"/>
                    </a:cubicBezTo>
                    <a:cubicBezTo>
                      <a:pt x="12700" y="2540"/>
                      <a:pt x="19685" y="0"/>
                      <a:pt x="28575" y="0"/>
                    </a:cubicBezTo>
                    <a:cubicBezTo>
                      <a:pt x="37465" y="0"/>
                      <a:pt x="45085" y="2540"/>
                      <a:pt x="50165" y="7620"/>
                    </a:cubicBezTo>
                    <a:cubicBezTo>
                      <a:pt x="55245" y="12065"/>
                      <a:pt x="57785" y="19050"/>
                      <a:pt x="57785" y="27940"/>
                    </a:cubicBezTo>
                    <a:cubicBezTo>
                      <a:pt x="57785" y="36195"/>
                      <a:pt x="55245" y="43180"/>
                      <a:pt x="50165" y="48260"/>
                    </a:cubicBezTo>
                    <a:cubicBezTo>
                      <a:pt x="44450" y="52705"/>
                      <a:pt x="37465" y="55245"/>
                      <a:pt x="28575" y="55245"/>
                    </a:cubicBezTo>
                    <a:lnTo>
                      <a:pt x="28575" y="5524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C060EFF-0E3D-F725-2F0C-C7BF7432E191}"/>
                  </a:ext>
                </a:extLst>
              </p:cNvPr>
              <p:cNvSpPr/>
              <p:nvPr/>
            </p:nvSpPr>
            <p:spPr>
              <a:xfrm>
                <a:off x="7355205" y="4463415"/>
                <a:ext cx="194944" cy="304164"/>
              </a:xfrm>
              <a:custGeom>
                <a:avLst/>
                <a:gdLst>
                  <a:gd name="connsiteX0" fmla="*/ 154939 w 194944"/>
                  <a:gd name="connsiteY0" fmla="*/ 299720 h 304164"/>
                  <a:gd name="connsiteX1" fmla="*/ 149860 w 194944"/>
                  <a:gd name="connsiteY1" fmla="*/ 280035 h 304164"/>
                  <a:gd name="connsiteX2" fmla="*/ 85725 w 194944"/>
                  <a:gd name="connsiteY2" fmla="*/ 304165 h 304164"/>
                  <a:gd name="connsiteX3" fmla="*/ 23495 w 194944"/>
                  <a:gd name="connsiteY3" fmla="*/ 275590 h 304164"/>
                  <a:gd name="connsiteX4" fmla="*/ 0 w 194944"/>
                  <a:gd name="connsiteY4" fmla="*/ 197485 h 304164"/>
                  <a:gd name="connsiteX5" fmla="*/ 10795 w 194944"/>
                  <a:gd name="connsiteY5" fmla="*/ 140335 h 304164"/>
                  <a:gd name="connsiteX6" fmla="*/ 41275 w 194944"/>
                  <a:gd name="connsiteY6" fmla="*/ 101600 h 304164"/>
                  <a:gd name="connsiteX7" fmla="*/ 88264 w 194944"/>
                  <a:gd name="connsiteY7" fmla="*/ 87630 h 304164"/>
                  <a:gd name="connsiteX8" fmla="*/ 147320 w 194944"/>
                  <a:gd name="connsiteY8" fmla="*/ 108585 h 304164"/>
                  <a:gd name="connsiteX9" fmla="*/ 147320 w 194944"/>
                  <a:gd name="connsiteY9" fmla="*/ 0 h 304164"/>
                  <a:gd name="connsiteX10" fmla="*/ 194945 w 194944"/>
                  <a:gd name="connsiteY10" fmla="*/ 0 h 304164"/>
                  <a:gd name="connsiteX11" fmla="*/ 194945 w 194944"/>
                  <a:gd name="connsiteY11" fmla="*/ 299720 h 304164"/>
                  <a:gd name="connsiteX12" fmla="*/ 154939 w 194944"/>
                  <a:gd name="connsiteY12" fmla="*/ 299720 h 304164"/>
                  <a:gd name="connsiteX13" fmla="*/ 101600 w 194944"/>
                  <a:gd name="connsiteY13" fmla="*/ 266700 h 304164"/>
                  <a:gd name="connsiteX14" fmla="*/ 148589 w 194944"/>
                  <a:gd name="connsiteY14" fmla="*/ 250825 h 304164"/>
                  <a:gd name="connsiteX15" fmla="*/ 148589 w 194944"/>
                  <a:gd name="connsiteY15" fmla="*/ 139700 h 304164"/>
                  <a:gd name="connsiteX16" fmla="*/ 102235 w 194944"/>
                  <a:gd name="connsiteY16" fmla="*/ 125095 h 304164"/>
                  <a:gd name="connsiteX17" fmla="*/ 62230 w 194944"/>
                  <a:gd name="connsiteY17" fmla="*/ 142875 h 304164"/>
                  <a:gd name="connsiteX18" fmla="*/ 49530 w 194944"/>
                  <a:gd name="connsiteY18" fmla="*/ 195580 h 304164"/>
                  <a:gd name="connsiteX19" fmla="*/ 101600 w 194944"/>
                  <a:gd name="connsiteY19" fmla="*/ 266700 h 304164"/>
                  <a:gd name="connsiteX20" fmla="*/ 101600 w 194944"/>
                  <a:gd name="connsiteY20" fmla="*/ 266700 h 304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4944" h="304164">
                    <a:moveTo>
                      <a:pt x="154939" y="299720"/>
                    </a:moveTo>
                    <a:lnTo>
                      <a:pt x="149860" y="280035"/>
                    </a:lnTo>
                    <a:cubicBezTo>
                      <a:pt x="131445" y="296545"/>
                      <a:pt x="109855" y="304165"/>
                      <a:pt x="85725" y="304165"/>
                    </a:cubicBezTo>
                    <a:cubicBezTo>
                      <a:pt x="60325" y="304165"/>
                      <a:pt x="39370" y="294640"/>
                      <a:pt x="23495" y="275590"/>
                    </a:cubicBezTo>
                    <a:cubicBezTo>
                      <a:pt x="7620" y="256540"/>
                      <a:pt x="0" y="229870"/>
                      <a:pt x="0" y="197485"/>
                    </a:cubicBezTo>
                    <a:cubicBezTo>
                      <a:pt x="0" y="175895"/>
                      <a:pt x="3175" y="156845"/>
                      <a:pt x="10795" y="140335"/>
                    </a:cubicBezTo>
                    <a:cubicBezTo>
                      <a:pt x="17780" y="123825"/>
                      <a:pt x="27939" y="111125"/>
                      <a:pt x="41275" y="101600"/>
                    </a:cubicBezTo>
                    <a:cubicBezTo>
                      <a:pt x="53975" y="92075"/>
                      <a:pt x="69850" y="87630"/>
                      <a:pt x="88264" y="87630"/>
                    </a:cubicBezTo>
                    <a:cubicBezTo>
                      <a:pt x="109855" y="87630"/>
                      <a:pt x="130175" y="94615"/>
                      <a:pt x="147320" y="108585"/>
                    </a:cubicBezTo>
                    <a:lnTo>
                      <a:pt x="147320" y="0"/>
                    </a:lnTo>
                    <a:lnTo>
                      <a:pt x="194945" y="0"/>
                    </a:lnTo>
                    <a:lnTo>
                      <a:pt x="194945" y="299720"/>
                    </a:lnTo>
                    <a:lnTo>
                      <a:pt x="154939" y="299720"/>
                    </a:lnTo>
                    <a:close/>
                    <a:moveTo>
                      <a:pt x="101600" y="266700"/>
                    </a:moveTo>
                    <a:cubicBezTo>
                      <a:pt x="117475" y="266700"/>
                      <a:pt x="133350" y="261620"/>
                      <a:pt x="148589" y="250825"/>
                    </a:cubicBezTo>
                    <a:lnTo>
                      <a:pt x="148589" y="139700"/>
                    </a:lnTo>
                    <a:cubicBezTo>
                      <a:pt x="134620" y="130175"/>
                      <a:pt x="119380" y="125095"/>
                      <a:pt x="102235" y="125095"/>
                    </a:cubicBezTo>
                    <a:cubicBezTo>
                      <a:pt x="84455" y="125095"/>
                      <a:pt x="71120" y="131445"/>
                      <a:pt x="62230" y="142875"/>
                    </a:cubicBezTo>
                    <a:cubicBezTo>
                      <a:pt x="53339" y="154305"/>
                      <a:pt x="49530" y="171450"/>
                      <a:pt x="49530" y="195580"/>
                    </a:cubicBezTo>
                    <a:cubicBezTo>
                      <a:pt x="49530" y="243205"/>
                      <a:pt x="66675" y="266700"/>
                      <a:pt x="101600" y="266700"/>
                    </a:cubicBezTo>
                    <a:lnTo>
                      <a:pt x="101600" y="266700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C1C39AA-CCA6-401F-728D-2EB0B20F2368}"/>
                  </a:ext>
                </a:extLst>
              </p:cNvPr>
              <p:cNvSpPr/>
              <p:nvPr/>
            </p:nvSpPr>
            <p:spPr>
              <a:xfrm>
                <a:off x="7598409" y="4552315"/>
                <a:ext cx="179705" cy="217804"/>
              </a:xfrm>
              <a:custGeom>
                <a:avLst/>
                <a:gdLst>
                  <a:gd name="connsiteX0" fmla="*/ 44450 w 179705"/>
                  <a:gd name="connsiteY0" fmla="*/ 119380 h 217804"/>
                  <a:gd name="connsiteX1" fmla="*/ 61595 w 179705"/>
                  <a:gd name="connsiteY1" fmla="*/ 165100 h 217804"/>
                  <a:gd name="connsiteX2" fmla="*/ 111125 w 179705"/>
                  <a:gd name="connsiteY2" fmla="*/ 179070 h 217804"/>
                  <a:gd name="connsiteX3" fmla="*/ 175895 w 179705"/>
                  <a:gd name="connsiteY3" fmla="*/ 168275 h 217804"/>
                  <a:gd name="connsiteX4" fmla="*/ 175895 w 179705"/>
                  <a:gd name="connsiteY4" fmla="*/ 201930 h 217804"/>
                  <a:gd name="connsiteX5" fmla="*/ 142875 w 179705"/>
                  <a:gd name="connsiteY5" fmla="*/ 213360 h 217804"/>
                  <a:gd name="connsiteX6" fmla="*/ 103505 w 179705"/>
                  <a:gd name="connsiteY6" fmla="*/ 217805 h 217804"/>
                  <a:gd name="connsiteX7" fmla="*/ 26670 w 179705"/>
                  <a:gd name="connsiteY7" fmla="*/ 190500 h 217804"/>
                  <a:gd name="connsiteX8" fmla="*/ 0 w 179705"/>
                  <a:gd name="connsiteY8" fmla="*/ 109855 h 217804"/>
                  <a:gd name="connsiteX9" fmla="*/ 26035 w 179705"/>
                  <a:gd name="connsiteY9" fmla="*/ 29210 h 217804"/>
                  <a:gd name="connsiteX10" fmla="*/ 97790 w 179705"/>
                  <a:gd name="connsiteY10" fmla="*/ 0 h 217804"/>
                  <a:gd name="connsiteX11" fmla="*/ 158115 w 179705"/>
                  <a:gd name="connsiteY11" fmla="*/ 21590 h 217804"/>
                  <a:gd name="connsiteX12" fmla="*/ 179705 w 179705"/>
                  <a:gd name="connsiteY12" fmla="*/ 82550 h 217804"/>
                  <a:gd name="connsiteX13" fmla="*/ 175895 w 179705"/>
                  <a:gd name="connsiteY13" fmla="*/ 120015 h 217804"/>
                  <a:gd name="connsiteX14" fmla="*/ 44450 w 179705"/>
                  <a:gd name="connsiteY14" fmla="*/ 120015 h 217804"/>
                  <a:gd name="connsiteX15" fmla="*/ 95250 w 179705"/>
                  <a:gd name="connsiteY15" fmla="*/ 33655 h 217804"/>
                  <a:gd name="connsiteX16" fmla="*/ 59690 w 179705"/>
                  <a:gd name="connsiteY16" fmla="*/ 48260 h 217804"/>
                  <a:gd name="connsiteX17" fmla="*/ 43815 w 179705"/>
                  <a:gd name="connsiteY17" fmla="*/ 87630 h 217804"/>
                  <a:gd name="connsiteX18" fmla="*/ 137160 w 179705"/>
                  <a:gd name="connsiteY18" fmla="*/ 87630 h 217804"/>
                  <a:gd name="connsiteX19" fmla="*/ 137160 w 179705"/>
                  <a:gd name="connsiteY19" fmla="*/ 84455 h 217804"/>
                  <a:gd name="connsiteX20" fmla="*/ 126365 w 179705"/>
                  <a:gd name="connsiteY20" fmla="*/ 46990 h 217804"/>
                  <a:gd name="connsiteX21" fmla="*/ 95250 w 179705"/>
                  <a:gd name="connsiteY21" fmla="*/ 33655 h 217804"/>
                  <a:gd name="connsiteX22" fmla="*/ 95250 w 179705"/>
                  <a:gd name="connsiteY22" fmla="*/ 33655 h 2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9705" h="217804">
                    <a:moveTo>
                      <a:pt x="44450" y="119380"/>
                    </a:moveTo>
                    <a:cubicBezTo>
                      <a:pt x="45085" y="140335"/>
                      <a:pt x="50800" y="154940"/>
                      <a:pt x="61595" y="165100"/>
                    </a:cubicBezTo>
                    <a:cubicBezTo>
                      <a:pt x="72390" y="174625"/>
                      <a:pt x="88900" y="179070"/>
                      <a:pt x="111125" y="179070"/>
                    </a:cubicBezTo>
                    <a:cubicBezTo>
                      <a:pt x="131445" y="179070"/>
                      <a:pt x="153035" y="175895"/>
                      <a:pt x="175895" y="168275"/>
                    </a:cubicBezTo>
                    <a:lnTo>
                      <a:pt x="175895" y="201930"/>
                    </a:lnTo>
                    <a:cubicBezTo>
                      <a:pt x="166370" y="206375"/>
                      <a:pt x="155575" y="210820"/>
                      <a:pt x="142875" y="213360"/>
                    </a:cubicBezTo>
                    <a:cubicBezTo>
                      <a:pt x="130175" y="216535"/>
                      <a:pt x="117475" y="217805"/>
                      <a:pt x="103505" y="217805"/>
                    </a:cubicBezTo>
                    <a:cubicBezTo>
                      <a:pt x="69850" y="217805"/>
                      <a:pt x="43815" y="208915"/>
                      <a:pt x="26670" y="190500"/>
                    </a:cubicBezTo>
                    <a:cubicBezTo>
                      <a:pt x="8890" y="172085"/>
                      <a:pt x="0" y="144780"/>
                      <a:pt x="0" y="109855"/>
                    </a:cubicBezTo>
                    <a:cubicBezTo>
                      <a:pt x="0" y="75565"/>
                      <a:pt x="8255" y="48260"/>
                      <a:pt x="26035" y="29210"/>
                    </a:cubicBezTo>
                    <a:cubicBezTo>
                      <a:pt x="43180" y="10160"/>
                      <a:pt x="67310" y="0"/>
                      <a:pt x="97790" y="0"/>
                    </a:cubicBezTo>
                    <a:cubicBezTo>
                      <a:pt x="123825" y="0"/>
                      <a:pt x="144145" y="6985"/>
                      <a:pt x="158115" y="21590"/>
                    </a:cubicBezTo>
                    <a:cubicBezTo>
                      <a:pt x="172085" y="35560"/>
                      <a:pt x="179705" y="56515"/>
                      <a:pt x="179705" y="82550"/>
                    </a:cubicBezTo>
                    <a:cubicBezTo>
                      <a:pt x="179705" y="96520"/>
                      <a:pt x="178435" y="109220"/>
                      <a:pt x="175895" y="120015"/>
                    </a:cubicBezTo>
                    <a:lnTo>
                      <a:pt x="44450" y="120015"/>
                    </a:lnTo>
                    <a:close/>
                    <a:moveTo>
                      <a:pt x="95250" y="33655"/>
                    </a:moveTo>
                    <a:cubicBezTo>
                      <a:pt x="80645" y="33655"/>
                      <a:pt x="68580" y="38735"/>
                      <a:pt x="59690" y="48260"/>
                    </a:cubicBezTo>
                    <a:cubicBezTo>
                      <a:pt x="50165" y="57785"/>
                      <a:pt x="45085" y="71120"/>
                      <a:pt x="43815" y="87630"/>
                    </a:cubicBezTo>
                    <a:lnTo>
                      <a:pt x="137160" y="87630"/>
                    </a:lnTo>
                    <a:lnTo>
                      <a:pt x="137160" y="84455"/>
                    </a:lnTo>
                    <a:cubicBezTo>
                      <a:pt x="137160" y="67945"/>
                      <a:pt x="133350" y="55880"/>
                      <a:pt x="126365" y="46990"/>
                    </a:cubicBezTo>
                    <a:cubicBezTo>
                      <a:pt x="119380" y="38100"/>
                      <a:pt x="109220" y="33655"/>
                      <a:pt x="95250" y="33655"/>
                    </a:cubicBezTo>
                    <a:lnTo>
                      <a:pt x="95250" y="3365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7ABF027-2A6C-0040-A93E-0EF34E1FAF8E}"/>
                  </a:ext>
                </a:extLst>
              </p:cNvPr>
              <p:cNvSpPr/>
              <p:nvPr/>
            </p:nvSpPr>
            <p:spPr>
              <a:xfrm>
                <a:off x="7824469" y="4556125"/>
                <a:ext cx="124460" cy="207645"/>
              </a:xfrm>
              <a:custGeom>
                <a:avLst/>
                <a:gdLst>
                  <a:gd name="connsiteX0" fmla="*/ 0 w 124460"/>
                  <a:gd name="connsiteY0" fmla="*/ 207010 h 207645"/>
                  <a:gd name="connsiteX1" fmla="*/ 0 w 124460"/>
                  <a:gd name="connsiteY1" fmla="*/ 1270 h 207645"/>
                  <a:gd name="connsiteX2" fmla="*/ 40005 w 124460"/>
                  <a:gd name="connsiteY2" fmla="*/ 1270 h 207645"/>
                  <a:gd name="connsiteX3" fmla="*/ 46355 w 124460"/>
                  <a:gd name="connsiteY3" fmla="*/ 32385 h 207645"/>
                  <a:gd name="connsiteX4" fmla="*/ 76836 w 124460"/>
                  <a:gd name="connsiteY4" fmla="*/ 7620 h 207645"/>
                  <a:gd name="connsiteX5" fmla="*/ 107950 w 124460"/>
                  <a:gd name="connsiteY5" fmla="*/ 0 h 207645"/>
                  <a:gd name="connsiteX6" fmla="*/ 124461 w 124460"/>
                  <a:gd name="connsiteY6" fmla="*/ 1270 h 207645"/>
                  <a:gd name="connsiteX7" fmla="*/ 124461 w 124460"/>
                  <a:gd name="connsiteY7" fmla="*/ 45085 h 207645"/>
                  <a:gd name="connsiteX8" fmla="*/ 100965 w 124460"/>
                  <a:gd name="connsiteY8" fmla="*/ 43180 h 207645"/>
                  <a:gd name="connsiteX9" fmla="*/ 48261 w 124460"/>
                  <a:gd name="connsiteY9" fmla="*/ 58420 h 207645"/>
                  <a:gd name="connsiteX10" fmla="*/ 48261 w 124460"/>
                  <a:gd name="connsiteY10" fmla="*/ 207645 h 207645"/>
                  <a:gd name="connsiteX11" fmla="*/ 0 w 124460"/>
                  <a:gd name="connsiteY11" fmla="*/ 207645 h 20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4460" h="207645">
                    <a:moveTo>
                      <a:pt x="0" y="207010"/>
                    </a:moveTo>
                    <a:lnTo>
                      <a:pt x="0" y="1270"/>
                    </a:lnTo>
                    <a:lnTo>
                      <a:pt x="40005" y="1270"/>
                    </a:lnTo>
                    <a:lnTo>
                      <a:pt x="46355" y="32385"/>
                    </a:lnTo>
                    <a:cubicBezTo>
                      <a:pt x="57150" y="20320"/>
                      <a:pt x="67311" y="12700"/>
                      <a:pt x="76836" y="7620"/>
                    </a:cubicBezTo>
                    <a:cubicBezTo>
                      <a:pt x="86361" y="2540"/>
                      <a:pt x="96520" y="0"/>
                      <a:pt x="107950" y="0"/>
                    </a:cubicBezTo>
                    <a:cubicBezTo>
                      <a:pt x="113030" y="0"/>
                      <a:pt x="118111" y="635"/>
                      <a:pt x="124461" y="1270"/>
                    </a:cubicBezTo>
                    <a:lnTo>
                      <a:pt x="124461" y="45085"/>
                    </a:lnTo>
                    <a:cubicBezTo>
                      <a:pt x="116840" y="43815"/>
                      <a:pt x="109220" y="43180"/>
                      <a:pt x="100965" y="43180"/>
                    </a:cubicBezTo>
                    <a:cubicBezTo>
                      <a:pt x="81280" y="43180"/>
                      <a:pt x="63500" y="48260"/>
                      <a:pt x="48261" y="58420"/>
                    </a:cubicBezTo>
                    <a:lnTo>
                      <a:pt x="48261" y="207645"/>
                    </a:lnTo>
                    <a:lnTo>
                      <a:pt x="0" y="207645"/>
                    </a:lnTo>
                    <a:close/>
                  </a:path>
                </a:pathLst>
              </a:custGeom>
              <a:solidFill>
                <a:srgbClr val="242E3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1290F14-9CCC-6D99-B550-624B637DA7BD}"/>
                </a:ext>
              </a:extLst>
            </p:cNvPr>
            <p:cNvGrpSpPr/>
            <p:nvPr/>
          </p:nvGrpSpPr>
          <p:grpSpPr>
            <a:xfrm>
              <a:off x="10290901" y="2261999"/>
              <a:ext cx="1105758" cy="1105757"/>
              <a:chOff x="4976123" y="-2307232"/>
              <a:chExt cx="1105758" cy="1105757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6F1F63B-81B7-4B51-DDD6-4DD1AC9B3D97}"/>
                  </a:ext>
                </a:extLst>
              </p:cNvPr>
              <p:cNvSpPr/>
              <p:nvPr/>
            </p:nvSpPr>
            <p:spPr>
              <a:xfrm>
                <a:off x="4976123" y="-2307232"/>
                <a:ext cx="1105758" cy="1105757"/>
              </a:xfrm>
              <a:custGeom>
                <a:avLst/>
                <a:gdLst>
                  <a:gd name="connsiteX0" fmla="*/ 751981 w 1105758"/>
                  <a:gd name="connsiteY0" fmla="*/ 0 h 1105757"/>
                  <a:gd name="connsiteX1" fmla="*/ 0 w 1105758"/>
                  <a:gd name="connsiteY1" fmla="*/ 0 h 1105757"/>
                  <a:gd name="connsiteX2" fmla="*/ 0 w 1105758"/>
                  <a:gd name="connsiteY2" fmla="*/ 755632 h 1105757"/>
                  <a:gd name="connsiteX3" fmla="*/ 350126 w 1105758"/>
                  <a:gd name="connsiteY3" fmla="*/ 1105758 h 1105757"/>
                  <a:gd name="connsiteX4" fmla="*/ 1105758 w 1105758"/>
                  <a:gd name="connsiteY4" fmla="*/ 1105758 h 1105757"/>
                  <a:gd name="connsiteX5" fmla="*/ 1105758 w 1105758"/>
                  <a:gd name="connsiteY5" fmla="*/ 353980 h 1105757"/>
                  <a:gd name="connsiteX6" fmla="*/ 751981 w 1105758"/>
                  <a:gd name="connsiteY6" fmla="*/ 0 h 1105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5758" h="1105757">
                    <a:moveTo>
                      <a:pt x="751981" y="0"/>
                    </a:moveTo>
                    <a:lnTo>
                      <a:pt x="0" y="0"/>
                    </a:lnTo>
                    <a:lnTo>
                      <a:pt x="0" y="755632"/>
                    </a:lnTo>
                    <a:lnTo>
                      <a:pt x="350126" y="1105758"/>
                    </a:lnTo>
                    <a:lnTo>
                      <a:pt x="1105758" y="1105758"/>
                    </a:lnTo>
                    <a:lnTo>
                      <a:pt x="1105758" y="353980"/>
                    </a:lnTo>
                    <a:lnTo>
                      <a:pt x="7519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BFAB7CC-D35F-A7EB-F077-F7C491539886}"/>
                  </a:ext>
                </a:extLst>
              </p:cNvPr>
              <p:cNvSpPr/>
              <p:nvPr/>
            </p:nvSpPr>
            <p:spPr>
              <a:xfrm>
                <a:off x="4976123" y="-2307232"/>
                <a:ext cx="1105758" cy="1105757"/>
              </a:xfrm>
              <a:custGeom>
                <a:avLst/>
                <a:gdLst>
                  <a:gd name="connsiteX0" fmla="*/ 742852 w 1105758"/>
                  <a:gd name="connsiteY0" fmla="*/ 23125 h 1105757"/>
                  <a:gd name="connsiteX1" fmla="*/ 1082836 w 1105758"/>
                  <a:gd name="connsiteY1" fmla="*/ 363109 h 1105757"/>
                  <a:gd name="connsiteX2" fmla="*/ 1082836 w 1105758"/>
                  <a:gd name="connsiteY2" fmla="*/ 1082835 h 1105757"/>
                  <a:gd name="connsiteX3" fmla="*/ 359458 w 1105758"/>
                  <a:gd name="connsiteY3" fmla="*/ 1082835 h 1105757"/>
                  <a:gd name="connsiteX4" fmla="*/ 23125 w 1105758"/>
                  <a:gd name="connsiteY4" fmla="*/ 746503 h 1105757"/>
                  <a:gd name="connsiteX5" fmla="*/ 23125 w 1105758"/>
                  <a:gd name="connsiteY5" fmla="*/ 23125 h 1105757"/>
                  <a:gd name="connsiteX6" fmla="*/ 742852 w 1105758"/>
                  <a:gd name="connsiteY6" fmla="*/ 23125 h 1105757"/>
                  <a:gd name="connsiteX7" fmla="*/ 751981 w 1105758"/>
                  <a:gd name="connsiteY7" fmla="*/ 0 h 1105757"/>
                  <a:gd name="connsiteX8" fmla="*/ 0 w 1105758"/>
                  <a:gd name="connsiteY8" fmla="*/ 0 h 1105757"/>
                  <a:gd name="connsiteX9" fmla="*/ 0 w 1105758"/>
                  <a:gd name="connsiteY9" fmla="*/ 755632 h 1105757"/>
                  <a:gd name="connsiteX10" fmla="*/ 350126 w 1105758"/>
                  <a:gd name="connsiteY10" fmla="*/ 1105758 h 1105757"/>
                  <a:gd name="connsiteX11" fmla="*/ 1105758 w 1105758"/>
                  <a:gd name="connsiteY11" fmla="*/ 1105758 h 1105757"/>
                  <a:gd name="connsiteX12" fmla="*/ 1105758 w 1105758"/>
                  <a:gd name="connsiteY12" fmla="*/ 353980 h 1105757"/>
                  <a:gd name="connsiteX13" fmla="*/ 751981 w 1105758"/>
                  <a:gd name="connsiteY13" fmla="*/ 0 h 1105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05758" h="1105757">
                    <a:moveTo>
                      <a:pt x="742852" y="23125"/>
                    </a:moveTo>
                    <a:lnTo>
                      <a:pt x="1082836" y="363109"/>
                    </a:lnTo>
                    <a:lnTo>
                      <a:pt x="1082836" y="1082835"/>
                    </a:lnTo>
                    <a:lnTo>
                      <a:pt x="359458" y="1082835"/>
                    </a:lnTo>
                    <a:lnTo>
                      <a:pt x="23125" y="746503"/>
                    </a:lnTo>
                    <a:lnTo>
                      <a:pt x="23125" y="23125"/>
                    </a:lnTo>
                    <a:lnTo>
                      <a:pt x="742852" y="23125"/>
                    </a:lnTo>
                    <a:moveTo>
                      <a:pt x="751981" y="0"/>
                    </a:moveTo>
                    <a:lnTo>
                      <a:pt x="0" y="0"/>
                    </a:lnTo>
                    <a:lnTo>
                      <a:pt x="0" y="755632"/>
                    </a:lnTo>
                    <a:lnTo>
                      <a:pt x="350126" y="1105758"/>
                    </a:lnTo>
                    <a:lnTo>
                      <a:pt x="1105758" y="1105758"/>
                    </a:lnTo>
                    <a:lnTo>
                      <a:pt x="1105758" y="353980"/>
                    </a:lnTo>
                    <a:lnTo>
                      <a:pt x="751981" y="0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0B69E7-B713-3B0C-FC3C-FD88F9DDC547}"/>
                  </a:ext>
                </a:extLst>
              </p:cNvPr>
              <p:cNvSpPr/>
              <p:nvPr/>
            </p:nvSpPr>
            <p:spPr>
              <a:xfrm>
                <a:off x="5132726" y="-1754363"/>
                <a:ext cx="811011" cy="111478"/>
              </a:xfrm>
              <a:custGeom>
                <a:avLst/>
                <a:gdLst>
                  <a:gd name="connsiteX0" fmla="*/ 23125 w 811011"/>
                  <a:gd name="connsiteY0" fmla="*/ 70097 h 111478"/>
                  <a:gd name="connsiteX1" fmla="*/ 23125 w 811011"/>
                  <a:gd name="connsiteY1" fmla="*/ 110668 h 111478"/>
                  <a:gd name="connsiteX2" fmla="*/ 0 w 811011"/>
                  <a:gd name="connsiteY2" fmla="*/ 110668 h 111478"/>
                  <a:gd name="connsiteX3" fmla="*/ 0 w 811011"/>
                  <a:gd name="connsiteY3" fmla="*/ 112 h 111478"/>
                  <a:gd name="connsiteX4" fmla="*/ 42397 w 811011"/>
                  <a:gd name="connsiteY4" fmla="*/ 112 h 111478"/>
                  <a:gd name="connsiteX5" fmla="*/ 69985 w 811011"/>
                  <a:gd name="connsiteY5" fmla="*/ 9240 h 111478"/>
                  <a:gd name="connsiteX6" fmla="*/ 69985 w 811011"/>
                  <a:gd name="connsiteY6" fmla="*/ 60765 h 111478"/>
                  <a:gd name="connsiteX7" fmla="*/ 42397 w 811011"/>
                  <a:gd name="connsiteY7" fmla="*/ 69894 h 111478"/>
                  <a:gd name="connsiteX8" fmla="*/ 23125 w 811011"/>
                  <a:gd name="connsiteY8" fmla="*/ 69894 h 111478"/>
                  <a:gd name="connsiteX9" fmla="*/ 23125 w 811011"/>
                  <a:gd name="connsiteY9" fmla="*/ 52651 h 111478"/>
                  <a:gd name="connsiteX10" fmla="*/ 39759 w 811011"/>
                  <a:gd name="connsiteY10" fmla="*/ 52651 h 111478"/>
                  <a:gd name="connsiteX11" fmla="*/ 51728 w 811011"/>
                  <a:gd name="connsiteY11" fmla="*/ 47986 h 111478"/>
                  <a:gd name="connsiteX12" fmla="*/ 51728 w 811011"/>
                  <a:gd name="connsiteY12" fmla="*/ 22223 h 111478"/>
                  <a:gd name="connsiteX13" fmla="*/ 39759 w 811011"/>
                  <a:gd name="connsiteY13" fmla="*/ 17558 h 111478"/>
                  <a:gd name="connsiteX14" fmla="*/ 23125 w 811011"/>
                  <a:gd name="connsiteY14" fmla="*/ 17558 h 111478"/>
                  <a:gd name="connsiteX15" fmla="*/ 23125 w 811011"/>
                  <a:gd name="connsiteY15" fmla="*/ 52651 h 111478"/>
                  <a:gd name="connsiteX16" fmla="*/ 176889 w 811011"/>
                  <a:gd name="connsiteY16" fmla="*/ 110668 h 111478"/>
                  <a:gd name="connsiteX17" fmla="*/ 169586 w 811011"/>
                  <a:gd name="connsiteY17" fmla="*/ 85716 h 111478"/>
                  <a:gd name="connsiteX18" fmla="*/ 131855 w 811011"/>
                  <a:gd name="connsiteY18" fmla="*/ 85716 h 111478"/>
                  <a:gd name="connsiteX19" fmla="*/ 124553 w 811011"/>
                  <a:gd name="connsiteY19" fmla="*/ 110668 h 111478"/>
                  <a:gd name="connsiteX20" fmla="*/ 99601 w 811011"/>
                  <a:gd name="connsiteY20" fmla="*/ 110668 h 111478"/>
                  <a:gd name="connsiteX21" fmla="*/ 138347 w 811011"/>
                  <a:gd name="connsiteY21" fmla="*/ 112 h 111478"/>
                  <a:gd name="connsiteX22" fmla="*/ 165123 w 811011"/>
                  <a:gd name="connsiteY22" fmla="*/ 112 h 111478"/>
                  <a:gd name="connsiteX23" fmla="*/ 202854 w 811011"/>
                  <a:gd name="connsiteY23" fmla="*/ 110668 h 111478"/>
                  <a:gd name="connsiteX24" fmla="*/ 176889 w 811011"/>
                  <a:gd name="connsiteY24" fmla="*/ 110668 h 111478"/>
                  <a:gd name="connsiteX25" fmla="*/ 136521 w 811011"/>
                  <a:gd name="connsiteY25" fmla="*/ 68271 h 111478"/>
                  <a:gd name="connsiteX26" fmla="*/ 164109 w 811011"/>
                  <a:gd name="connsiteY26" fmla="*/ 68271 h 111478"/>
                  <a:gd name="connsiteX27" fmla="*/ 150315 w 811011"/>
                  <a:gd name="connsiteY27" fmla="*/ 22223 h 111478"/>
                  <a:gd name="connsiteX28" fmla="*/ 136521 w 811011"/>
                  <a:gd name="connsiteY28" fmla="*/ 68271 h 111478"/>
                  <a:gd name="connsiteX29" fmla="*/ 235919 w 811011"/>
                  <a:gd name="connsiteY29" fmla="*/ 110668 h 111478"/>
                  <a:gd name="connsiteX30" fmla="*/ 235919 w 811011"/>
                  <a:gd name="connsiteY30" fmla="*/ 112 h 111478"/>
                  <a:gd name="connsiteX31" fmla="*/ 278316 w 811011"/>
                  <a:gd name="connsiteY31" fmla="*/ 112 h 111478"/>
                  <a:gd name="connsiteX32" fmla="*/ 305904 w 811011"/>
                  <a:gd name="connsiteY32" fmla="*/ 9240 h 111478"/>
                  <a:gd name="connsiteX33" fmla="*/ 316047 w 811011"/>
                  <a:gd name="connsiteY33" fmla="*/ 34192 h 111478"/>
                  <a:gd name="connsiteX34" fmla="*/ 310570 w 811011"/>
                  <a:gd name="connsiteY34" fmla="*/ 51637 h 111478"/>
                  <a:gd name="connsiteX35" fmla="*/ 295761 w 811011"/>
                  <a:gd name="connsiteY35" fmla="*/ 63605 h 111478"/>
                  <a:gd name="connsiteX36" fmla="*/ 323350 w 811011"/>
                  <a:gd name="connsiteY36" fmla="*/ 111479 h 111478"/>
                  <a:gd name="connsiteX37" fmla="*/ 298399 w 811011"/>
                  <a:gd name="connsiteY37" fmla="*/ 111479 h 111478"/>
                  <a:gd name="connsiteX38" fmla="*/ 274462 w 811011"/>
                  <a:gd name="connsiteY38" fmla="*/ 68271 h 111478"/>
                  <a:gd name="connsiteX39" fmla="*/ 258842 w 811011"/>
                  <a:gd name="connsiteY39" fmla="*/ 68271 h 111478"/>
                  <a:gd name="connsiteX40" fmla="*/ 258842 w 811011"/>
                  <a:gd name="connsiteY40" fmla="*/ 110668 h 111478"/>
                  <a:gd name="connsiteX41" fmla="*/ 235919 w 811011"/>
                  <a:gd name="connsiteY41" fmla="*/ 110668 h 111478"/>
                  <a:gd name="connsiteX42" fmla="*/ 259045 w 811011"/>
                  <a:gd name="connsiteY42" fmla="*/ 50826 h 111478"/>
                  <a:gd name="connsiteX43" fmla="*/ 275679 w 811011"/>
                  <a:gd name="connsiteY43" fmla="*/ 50826 h 111478"/>
                  <a:gd name="connsiteX44" fmla="*/ 292313 w 811011"/>
                  <a:gd name="connsiteY44" fmla="*/ 37843 h 111478"/>
                  <a:gd name="connsiteX45" fmla="*/ 292313 w 811011"/>
                  <a:gd name="connsiteY45" fmla="*/ 33177 h 111478"/>
                  <a:gd name="connsiteX46" fmla="*/ 280345 w 811011"/>
                  <a:gd name="connsiteY46" fmla="*/ 16543 h 111478"/>
                  <a:gd name="connsiteX47" fmla="*/ 276693 w 811011"/>
                  <a:gd name="connsiteY47" fmla="*/ 16543 h 111478"/>
                  <a:gd name="connsiteX48" fmla="*/ 260059 w 811011"/>
                  <a:gd name="connsiteY48" fmla="*/ 16543 h 111478"/>
                  <a:gd name="connsiteX49" fmla="*/ 260059 w 811011"/>
                  <a:gd name="connsiteY49" fmla="*/ 50623 h 111478"/>
                  <a:gd name="connsiteX50" fmla="*/ 259045 w 811011"/>
                  <a:gd name="connsiteY50" fmla="*/ 50623 h 111478"/>
                  <a:gd name="connsiteX51" fmla="*/ 379743 w 811011"/>
                  <a:gd name="connsiteY51" fmla="*/ 110668 h 111478"/>
                  <a:gd name="connsiteX52" fmla="*/ 379743 w 811011"/>
                  <a:gd name="connsiteY52" fmla="*/ 19383 h 111478"/>
                  <a:gd name="connsiteX53" fmla="*/ 345664 w 811011"/>
                  <a:gd name="connsiteY53" fmla="*/ 19383 h 111478"/>
                  <a:gd name="connsiteX54" fmla="*/ 345664 w 811011"/>
                  <a:gd name="connsiteY54" fmla="*/ 112 h 111478"/>
                  <a:gd name="connsiteX55" fmla="*/ 436948 w 811011"/>
                  <a:gd name="connsiteY55" fmla="*/ 112 h 111478"/>
                  <a:gd name="connsiteX56" fmla="*/ 436948 w 811011"/>
                  <a:gd name="connsiteY56" fmla="*/ 19383 h 111478"/>
                  <a:gd name="connsiteX57" fmla="*/ 402868 w 811011"/>
                  <a:gd name="connsiteY57" fmla="*/ 19383 h 111478"/>
                  <a:gd name="connsiteX58" fmla="*/ 402868 w 811011"/>
                  <a:gd name="connsiteY58" fmla="*/ 110668 h 111478"/>
                  <a:gd name="connsiteX59" fmla="*/ 379743 w 811011"/>
                  <a:gd name="connsiteY59" fmla="*/ 110668 h 111478"/>
                  <a:gd name="connsiteX60" fmla="*/ 494964 w 811011"/>
                  <a:gd name="connsiteY60" fmla="*/ 34192 h 111478"/>
                  <a:gd name="connsiteX61" fmla="*/ 494964 w 811011"/>
                  <a:gd name="connsiteY61" fmla="*/ 110668 h 111478"/>
                  <a:gd name="connsiteX62" fmla="*/ 473867 w 811011"/>
                  <a:gd name="connsiteY62" fmla="*/ 110668 h 111478"/>
                  <a:gd name="connsiteX63" fmla="*/ 473867 w 811011"/>
                  <a:gd name="connsiteY63" fmla="*/ 112 h 111478"/>
                  <a:gd name="connsiteX64" fmla="*/ 499630 w 811011"/>
                  <a:gd name="connsiteY64" fmla="*/ 112 h 111478"/>
                  <a:gd name="connsiteX65" fmla="*/ 544866 w 811011"/>
                  <a:gd name="connsiteY65" fmla="*/ 77602 h 111478"/>
                  <a:gd name="connsiteX66" fmla="*/ 544866 w 811011"/>
                  <a:gd name="connsiteY66" fmla="*/ 112 h 111478"/>
                  <a:gd name="connsiteX67" fmla="*/ 566166 w 811011"/>
                  <a:gd name="connsiteY67" fmla="*/ 112 h 111478"/>
                  <a:gd name="connsiteX68" fmla="*/ 566166 w 811011"/>
                  <a:gd name="connsiteY68" fmla="*/ 110668 h 111478"/>
                  <a:gd name="connsiteX69" fmla="*/ 540404 w 811011"/>
                  <a:gd name="connsiteY69" fmla="*/ 110668 h 111478"/>
                  <a:gd name="connsiteX70" fmla="*/ 494964 w 811011"/>
                  <a:gd name="connsiteY70" fmla="*/ 34192 h 111478"/>
                  <a:gd name="connsiteX71" fmla="*/ 608360 w 811011"/>
                  <a:gd name="connsiteY71" fmla="*/ 110668 h 111478"/>
                  <a:gd name="connsiteX72" fmla="*/ 608360 w 811011"/>
                  <a:gd name="connsiteY72" fmla="*/ 112 h 111478"/>
                  <a:gd name="connsiteX73" fmla="*/ 681185 w 811011"/>
                  <a:gd name="connsiteY73" fmla="*/ 112 h 111478"/>
                  <a:gd name="connsiteX74" fmla="*/ 681185 w 811011"/>
                  <a:gd name="connsiteY74" fmla="*/ 18572 h 111478"/>
                  <a:gd name="connsiteX75" fmla="*/ 632297 w 811011"/>
                  <a:gd name="connsiteY75" fmla="*/ 18572 h 111478"/>
                  <a:gd name="connsiteX76" fmla="*/ 632297 w 811011"/>
                  <a:gd name="connsiteY76" fmla="*/ 44334 h 111478"/>
                  <a:gd name="connsiteX77" fmla="*/ 671853 w 811011"/>
                  <a:gd name="connsiteY77" fmla="*/ 44334 h 111478"/>
                  <a:gd name="connsiteX78" fmla="*/ 671853 w 811011"/>
                  <a:gd name="connsiteY78" fmla="*/ 62794 h 111478"/>
                  <a:gd name="connsiteX79" fmla="*/ 632297 w 811011"/>
                  <a:gd name="connsiteY79" fmla="*/ 62794 h 111478"/>
                  <a:gd name="connsiteX80" fmla="*/ 632297 w 811011"/>
                  <a:gd name="connsiteY80" fmla="*/ 92208 h 111478"/>
                  <a:gd name="connsiteX81" fmla="*/ 681185 w 811011"/>
                  <a:gd name="connsiteY81" fmla="*/ 92208 h 111478"/>
                  <a:gd name="connsiteX82" fmla="*/ 681185 w 811011"/>
                  <a:gd name="connsiteY82" fmla="*/ 110668 h 111478"/>
                  <a:gd name="connsiteX83" fmla="*/ 608360 w 811011"/>
                  <a:gd name="connsiteY83" fmla="*/ 110668 h 111478"/>
                  <a:gd name="connsiteX84" fmla="*/ 723581 w 811011"/>
                  <a:gd name="connsiteY84" fmla="*/ 110668 h 111478"/>
                  <a:gd name="connsiteX85" fmla="*/ 723581 w 811011"/>
                  <a:gd name="connsiteY85" fmla="*/ 112 h 111478"/>
                  <a:gd name="connsiteX86" fmla="*/ 765978 w 811011"/>
                  <a:gd name="connsiteY86" fmla="*/ 112 h 111478"/>
                  <a:gd name="connsiteX87" fmla="*/ 793566 w 811011"/>
                  <a:gd name="connsiteY87" fmla="*/ 9240 h 111478"/>
                  <a:gd name="connsiteX88" fmla="*/ 803708 w 811011"/>
                  <a:gd name="connsiteY88" fmla="*/ 34192 h 111478"/>
                  <a:gd name="connsiteX89" fmla="*/ 798231 w 811011"/>
                  <a:gd name="connsiteY89" fmla="*/ 51637 h 111478"/>
                  <a:gd name="connsiteX90" fmla="*/ 783423 w 811011"/>
                  <a:gd name="connsiteY90" fmla="*/ 63605 h 111478"/>
                  <a:gd name="connsiteX91" fmla="*/ 811011 w 811011"/>
                  <a:gd name="connsiteY91" fmla="*/ 111479 h 111478"/>
                  <a:gd name="connsiteX92" fmla="*/ 786060 w 811011"/>
                  <a:gd name="connsiteY92" fmla="*/ 111479 h 111478"/>
                  <a:gd name="connsiteX93" fmla="*/ 762123 w 811011"/>
                  <a:gd name="connsiteY93" fmla="*/ 68271 h 111478"/>
                  <a:gd name="connsiteX94" fmla="*/ 746504 w 811011"/>
                  <a:gd name="connsiteY94" fmla="*/ 68271 h 111478"/>
                  <a:gd name="connsiteX95" fmla="*/ 746504 w 811011"/>
                  <a:gd name="connsiteY95" fmla="*/ 110668 h 111478"/>
                  <a:gd name="connsiteX96" fmla="*/ 723581 w 811011"/>
                  <a:gd name="connsiteY96" fmla="*/ 110668 h 111478"/>
                  <a:gd name="connsiteX97" fmla="*/ 746504 w 811011"/>
                  <a:gd name="connsiteY97" fmla="*/ 50826 h 111478"/>
                  <a:gd name="connsiteX98" fmla="*/ 763138 w 811011"/>
                  <a:gd name="connsiteY98" fmla="*/ 50826 h 111478"/>
                  <a:gd name="connsiteX99" fmla="*/ 779772 w 811011"/>
                  <a:gd name="connsiteY99" fmla="*/ 37843 h 111478"/>
                  <a:gd name="connsiteX100" fmla="*/ 779772 w 811011"/>
                  <a:gd name="connsiteY100" fmla="*/ 33177 h 111478"/>
                  <a:gd name="connsiteX101" fmla="*/ 767803 w 811011"/>
                  <a:gd name="connsiteY101" fmla="*/ 16543 h 111478"/>
                  <a:gd name="connsiteX102" fmla="*/ 764152 w 811011"/>
                  <a:gd name="connsiteY102" fmla="*/ 16543 h 111478"/>
                  <a:gd name="connsiteX103" fmla="*/ 746706 w 811011"/>
                  <a:gd name="connsiteY103" fmla="*/ 16543 h 111478"/>
                  <a:gd name="connsiteX104" fmla="*/ 746706 w 811011"/>
                  <a:gd name="connsiteY104" fmla="*/ 50826 h 11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811011" h="111478">
                    <a:moveTo>
                      <a:pt x="23125" y="70097"/>
                    </a:moveTo>
                    <a:lnTo>
                      <a:pt x="23125" y="110668"/>
                    </a:lnTo>
                    <a:lnTo>
                      <a:pt x="0" y="110668"/>
                    </a:lnTo>
                    <a:lnTo>
                      <a:pt x="0" y="112"/>
                    </a:lnTo>
                    <a:lnTo>
                      <a:pt x="42397" y="112"/>
                    </a:lnTo>
                    <a:cubicBezTo>
                      <a:pt x="52539" y="-699"/>
                      <a:pt x="61668" y="2952"/>
                      <a:pt x="69985" y="9240"/>
                    </a:cubicBezTo>
                    <a:cubicBezTo>
                      <a:pt x="83779" y="24049"/>
                      <a:pt x="83779" y="46160"/>
                      <a:pt x="69985" y="60765"/>
                    </a:cubicBezTo>
                    <a:cubicBezTo>
                      <a:pt x="62682" y="67257"/>
                      <a:pt x="52539" y="70908"/>
                      <a:pt x="42397" y="69894"/>
                    </a:cubicBezTo>
                    <a:lnTo>
                      <a:pt x="23125" y="69894"/>
                    </a:lnTo>
                    <a:close/>
                    <a:moveTo>
                      <a:pt x="23125" y="52651"/>
                    </a:moveTo>
                    <a:lnTo>
                      <a:pt x="39759" y="52651"/>
                    </a:lnTo>
                    <a:cubicBezTo>
                      <a:pt x="44425" y="52651"/>
                      <a:pt x="48888" y="51840"/>
                      <a:pt x="51728" y="47986"/>
                    </a:cubicBezTo>
                    <a:cubicBezTo>
                      <a:pt x="57205" y="40683"/>
                      <a:pt x="57205" y="29526"/>
                      <a:pt x="51728" y="22223"/>
                    </a:cubicBezTo>
                    <a:cubicBezTo>
                      <a:pt x="48076" y="19383"/>
                      <a:pt x="44425" y="17558"/>
                      <a:pt x="39759" y="17558"/>
                    </a:cubicBezTo>
                    <a:lnTo>
                      <a:pt x="23125" y="17558"/>
                    </a:lnTo>
                    <a:lnTo>
                      <a:pt x="23125" y="52651"/>
                    </a:lnTo>
                    <a:close/>
                    <a:moveTo>
                      <a:pt x="176889" y="110668"/>
                    </a:moveTo>
                    <a:lnTo>
                      <a:pt x="169586" y="85716"/>
                    </a:lnTo>
                    <a:lnTo>
                      <a:pt x="131855" y="85716"/>
                    </a:lnTo>
                    <a:lnTo>
                      <a:pt x="124553" y="110668"/>
                    </a:lnTo>
                    <a:lnTo>
                      <a:pt x="99601" y="110668"/>
                    </a:lnTo>
                    <a:lnTo>
                      <a:pt x="138347" y="112"/>
                    </a:lnTo>
                    <a:lnTo>
                      <a:pt x="165123" y="112"/>
                    </a:lnTo>
                    <a:lnTo>
                      <a:pt x="202854" y="110668"/>
                    </a:lnTo>
                    <a:lnTo>
                      <a:pt x="176889" y="110668"/>
                    </a:lnTo>
                    <a:close/>
                    <a:moveTo>
                      <a:pt x="136521" y="68271"/>
                    </a:moveTo>
                    <a:lnTo>
                      <a:pt x="164109" y="68271"/>
                    </a:lnTo>
                    <a:lnTo>
                      <a:pt x="150315" y="22223"/>
                    </a:lnTo>
                    <a:lnTo>
                      <a:pt x="136521" y="68271"/>
                    </a:lnTo>
                    <a:close/>
                    <a:moveTo>
                      <a:pt x="235919" y="110668"/>
                    </a:moveTo>
                    <a:lnTo>
                      <a:pt x="235919" y="112"/>
                    </a:lnTo>
                    <a:lnTo>
                      <a:pt x="278316" y="112"/>
                    </a:lnTo>
                    <a:cubicBezTo>
                      <a:pt x="288459" y="-699"/>
                      <a:pt x="297790" y="2952"/>
                      <a:pt x="305904" y="9240"/>
                    </a:cubicBezTo>
                    <a:cubicBezTo>
                      <a:pt x="312396" y="15732"/>
                      <a:pt x="316047" y="24860"/>
                      <a:pt x="316047" y="34192"/>
                    </a:cubicBezTo>
                    <a:cubicBezTo>
                      <a:pt x="316047" y="40683"/>
                      <a:pt x="314221" y="46160"/>
                      <a:pt x="310570" y="51637"/>
                    </a:cubicBezTo>
                    <a:cubicBezTo>
                      <a:pt x="306918" y="57114"/>
                      <a:pt x="301441" y="60765"/>
                      <a:pt x="295761" y="63605"/>
                    </a:cubicBezTo>
                    <a:lnTo>
                      <a:pt x="323350" y="111479"/>
                    </a:lnTo>
                    <a:lnTo>
                      <a:pt x="298399" y="111479"/>
                    </a:lnTo>
                    <a:lnTo>
                      <a:pt x="274462" y="68271"/>
                    </a:lnTo>
                    <a:lnTo>
                      <a:pt x="258842" y="68271"/>
                    </a:lnTo>
                    <a:lnTo>
                      <a:pt x="258842" y="110668"/>
                    </a:lnTo>
                    <a:lnTo>
                      <a:pt x="235919" y="110668"/>
                    </a:lnTo>
                    <a:close/>
                    <a:moveTo>
                      <a:pt x="259045" y="50826"/>
                    </a:moveTo>
                    <a:lnTo>
                      <a:pt x="275679" y="50826"/>
                    </a:lnTo>
                    <a:cubicBezTo>
                      <a:pt x="283996" y="51637"/>
                      <a:pt x="291299" y="46160"/>
                      <a:pt x="292313" y="37843"/>
                    </a:cubicBezTo>
                    <a:cubicBezTo>
                      <a:pt x="292313" y="36017"/>
                      <a:pt x="292313" y="35206"/>
                      <a:pt x="292313" y="33177"/>
                    </a:cubicBezTo>
                    <a:cubicBezTo>
                      <a:pt x="293327" y="24860"/>
                      <a:pt x="287647" y="17558"/>
                      <a:pt x="280345" y="16543"/>
                    </a:cubicBezTo>
                    <a:cubicBezTo>
                      <a:pt x="279533" y="16543"/>
                      <a:pt x="277505" y="16543"/>
                      <a:pt x="276693" y="16543"/>
                    </a:cubicBezTo>
                    <a:lnTo>
                      <a:pt x="260059" y="16543"/>
                    </a:lnTo>
                    <a:lnTo>
                      <a:pt x="260059" y="50623"/>
                    </a:lnTo>
                    <a:lnTo>
                      <a:pt x="259045" y="50623"/>
                    </a:lnTo>
                    <a:close/>
                    <a:moveTo>
                      <a:pt x="379743" y="110668"/>
                    </a:moveTo>
                    <a:lnTo>
                      <a:pt x="379743" y="19383"/>
                    </a:lnTo>
                    <a:lnTo>
                      <a:pt x="345664" y="19383"/>
                    </a:lnTo>
                    <a:lnTo>
                      <a:pt x="345664" y="112"/>
                    </a:lnTo>
                    <a:lnTo>
                      <a:pt x="436948" y="112"/>
                    </a:lnTo>
                    <a:lnTo>
                      <a:pt x="436948" y="19383"/>
                    </a:lnTo>
                    <a:lnTo>
                      <a:pt x="402868" y="19383"/>
                    </a:lnTo>
                    <a:lnTo>
                      <a:pt x="402868" y="110668"/>
                    </a:lnTo>
                    <a:lnTo>
                      <a:pt x="379743" y="110668"/>
                    </a:lnTo>
                    <a:close/>
                    <a:moveTo>
                      <a:pt x="494964" y="34192"/>
                    </a:moveTo>
                    <a:lnTo>
                      <a:pt x="494964" y="110668"/>
                    </a:lnTo>
                    <a:lnTo>
                      <a:pt x="473867" y="110668"/>
                    </a:lnTo>
                    <a:lnTo>
                      <a:pt x="473867" y="112"/>
                    </a:lnTo>
                    <a:lnTo>
                      <a:pt x="499630" y="112"/>
                    </a:lnTo>
                    <a:lnTo>
                      <a:pt x="544866" y="77602"/>
                    </a:lnTo>
                    <a:lnTo>
                      <a:pt x="544866" y="112"/>
                    </a:lnTo>
                    <a:lnTo>
                      <a:pt x="566166" y="112"/>
                    </a:lnTo>
                    <a:lnTo>
                      <a:pt x="566166" y="110668"/>
                    </a:lnTo>
                    <a:lnTo>
                      <a:pt x="540404" y="110668"/>
                    </a:lnTo>
                    <a:lnTo>
                      <a:pt x="494964" y="34192"/>
                    </a:lnTo>
                    <a:close/>
                    <a:moveTo>
                      <a:pt x="608360" y="110668"/>
                    </a:moveTo>
                    <a:lnTo>
                      <a:pt x="608360" y="112"/>
                    </a:lnTo>
                    <a:lnTo>
                      <a:pt x="681185" y="112"/>
                    </a:lnTo>
                    <a:lnTo>
                      <a:pt x="681185" y="18572"/>
                    </a:lnTo>
                    <a:lnTo>
                      <a:pt x="632297" y="18572"/>
                    </a:lnTo>
                    <a:lnTo>
                      <a:pt x="632297" y="44334"/>
                    </a:lnTo>
                    <a:lnTo>
                      <a:pt x="671853" y="44334"/>
                    </a:lnTo>
                    <a:lnTo>
                      <a:pt x="671853" y="62794"/>
                    </a:lnTo>
                    <a:lnTo>
                      <a:pt x="632297" y="62794"/>
                    </a:lnTo>
                    <a:lnTo>
                      <a:pt x="632297" y="92208"/>
                    </a:lnTo>
                    <a:lnTo>
                      <a:pt x="681185" y="92208"/>
                    </a:lnTo>
                    <a:lnTo>
                      <a:pt x="681185" y="110668"/>
                    </a:lnTo>
                    <a:lnTo>
                      <a:pt x="608360" y="110668"/>
                    </a:lnTo>
                    <a:close/>
                    <a:moveTo>
                      <a:pt x="723581" y="110668"/>
                    </a:moveTo>
                    <a:lnTo>
                      <a:pt x="723581" y="112"/>
                    </a:lnTo>
                    <a:lnTo>
                      <a:pt x="765978" y="112"/>
                    </a:lnTo>
                    <a:cubicBezTo>
                      <a:pt x="776120" y="-699"/>
                      <a:pt x="785249" y="2952"/>
                      <a:pt x="793566" y="9240"/>
                    </a:cubicBezTo>
                    <a:cubicBezTo>
                      <a:pt x="800057" y="15732"/>
                      <a:pt x="803708" y="24860"/>
                      <a:pt x="803708" y="34192"/>
                    </a:cubicBezTo>
                    <a:cubicBezTo>
                      <a:pt x="803708" y="40683"/>
                      <a:pt x="801883" y="46160"/>
                      <a:pt x="798231" y="51637"/>
                    </a:cubicBezTo>
                    <a:cubicBezTo>
                      <a:pt x="794580" y="57114"/>
                      <a:pt x="789103" y="60765"/>
                      <a:pt x="783423" y="63605"/>
                    </a:cubicBezTo>
                    <a:lnTo>
                      <a:pt x="811011" y="111479"/>
                    </a:lnTo>
                    <a:lnTo>
                      <a:pt x="786060" y="111479"/>
                    </a:lnTo>
                    <a:lnTo>
                      <a:pt x="762123" y="68271"/>
                    </a:lnTo>
                    <a:lnTo>
                      <a:pt x="746504" y="68271"/>
                    </a:lnTo>
                    <a:lnTo>
                      <a:pt x="746504" y="110668"/>
                    </a:lnTo>
                    <a:lnTo>
                      <a:pt x="723581" y="110668"/>
                    </a:lnTo>
                    <a:close/>
                    <a:moveTo>
                      <a:pt x="746504" y="50826"/>
                    </a:moveTo>
                    <a:lnTo>
                      <a:pt x="763138" y="50826"/>
                    </a:lnTo>
                    <a:cubicBezTo>
                      <a:pt x="771455" y="51637"/>
                      <a:pt x="778757" y="46160"/>
                      <a:pt x="779772" y="37843"/>
                    </a:cubicBezTo>
                    <a:cubicBezTo>
                      <a:pt x="779772" y="36017"/>
                      <a:pt x="779772" y="35206"/>
                      <a:pt x="779772" y="33177"/>
                    </a:cubicBezTo>
                    <a:cubicBezTo>
                      <a:pt x="780583" y="24860"/>
                      <a:pt x="775106" y="17558"/>
                      <a:pt x="767803" y="16543"/>
                    </a:cubicBezTo>
                    <a:cubicBezTo>
                      <a:pt x="766789" y="16543"/>
                      <a:pt x="764963" y="16543"/>
                      <a:pt x="764152" y="16543"/>
                    </a:cubicBezTo>
                    <a:lnTo>
                      <a:pt x="746706" y="16543"/>
                    </a:lnTo>
                    <a:lnTo>
                      <a:pt x="746706" y="50826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465D52B-B1E2-9792-D2B4-330F5194A4B9}"/>
                  </a:ext>
                </a:extLst>
              </p:cNvPr>
              <p:cNvSpPr/>
              <p:nvPr/>
            </p:nvSpPr>
            <p:spPr>
              <a:xfrm>
                <a:off x="5131712" y="-2136742"/>
                <a:ext cx="342012" cy="118983"/>
              </a:xfrm>
              <a:custGeom>
                <a:avLst/>
                <a:gdLst>
                  <a:gd name="connsiteX0" fmla="*/ 90473 w 342012"/>
                  <a:gd name="connsiteY0" fmla="*/ 82876 h 118983"/>
                  <a:gd name="connsiteX1" fmla="*/ 92299 w 342012"/>
                  <a:gd name="connsiteY1" fmla="*/ 93830 h 118983"/>
                  <a:gd name="connsiteX2" fmla="*/ 95950 w 342012"/>
                  <a:gd name="connsiteY2" fmla="*/ 102958 h 118983"/>
                  <a:gd name="connsiteX3" fmla="*/ 96761 w 342012"/>
                  <a:gd name="connsiteY3" fmla="*/ 105798 h 118983"/>
                  <a:gd name="connsiteX4" fmla="*/ 93922 w 342012"/>
                  <a:gd name="connsiteY4" fmla="*/ 109450 h 118983"/>
                  <a:gd name="connsiteX5" fmla="*/ 85604 w 342012"/>
                  <a:gd name="connsiteY5" fmla="*/ 114927 h 118983"/>
                  <a:gd name="connsiteX6" fmla="*/ 82967 w 342012"/>
                  <a:gd name="connsiteY6" fmla="*/ 114927 h 118983"/>
                  <a:gd name="connsiteX7" fmla="*/ 79316 w 342012"/>
                  <a:gd name="connsiteY7" fmla="*/ 113101 h 118983"/>
                  <a:gd name="connsiteX8" fmla="*/ 74650 w 342012"/>
                  <a:gd name="connsiteY8" fmla="*/ 107421 h 118983"/>
                  <a:gd name="connsiteX9" fmla="*/ 70999 w 342012"/>
                  <a:gd name="connsiteY9" fmla="*/ 100118 h 118983"/>
                  <a:gd name="connsiteX10" fmla="*/ 34080 w 342012"/>
                  <a:gd name="connsiteY10" fmla="*/ 117564 h 118983"/>
                  <a:gd name="connsiteX11" fmla="*/ 9128 w 342012"/>
                  <a:gd name="connsiteY11" fmla="*/ 108435 h 118983"/>
                  <a:gd name="connsiteX12" fmla="*/ 0 w 342012"/>
                  <a:gd name="connsiteY12" fmla="*/ 84499 h 118983"/>
                  <a:gd name="connsiteX13" fmla="*/ 10954 w 342012"/>
                  <a:gd name="connsiteY13" fmla="*/ 58736 h 118983"/>
                  <a:gd name="connsiteX14" fmla="*/ 41382 w 342012"/>
                  <a:gd name="connsiteY14" fmla="*/ 48593 h 118983"/>
                  <a:gd name="connsiteX15" fmla="*/ 54365 w 342012"/>
                  <a:gd name="connsiteY15" fmla="*/ 49405 h 118983"/>
                  <a:gd name="connsiteX16" fmla="*/ 68159 w 342012"/>
                  <a:gd name="connsiteY16" fmla="*/ 52042 h 118983"/>
                  <a:gd name="connsiteX17" fmla="*/ 68159 w 342012"/>
                  <a:gd name="connsiteY17" fmla="*/ 42913 h 118983"/>
                  <a:gd name="connsiteX18" fmla="*/ 62682 w 342012"/>
                  <a:gd name="connsiteY18" fmla="*/ 22628 h 118983"/>
                  <a:gd name="connsiteX19" fmla="*/ 42397 w 342012"/>
                  <a:gd name="connsiteY19" fmla="*/ 17151 h 118983"/>
                  <a:gd name="connsiteX20" fmla="*/ 28602 w 342012"/>
                  <a:gd name="connsiteY20" fmla="*/ 18977 h 118983"/>
                  <a:gd name="connsiteX21" fmla="*/ 14808 w 342012"/>
                  <a:gd name="connsiteY21" fmla="*/ 24048 h 118983"/>
                  <a:gd name="connsiteX22" fmla="*/ 10143 w 342012"/>
                  <a:gd name="connsiteY22" fmla="*/ 25874 h 118983"/>
                  <a:gd name="connsiteX23" fmla="*/ 8317 w 342012"/>
                  <a:gd name="connsiteY23" fmla="*/ 25874 h 118983"/>
                  <a:gd name="connsiteX24" fmla="*/ 5477 w 342012"/>
                  <a:gd name="connsiteY24" fmla="*/ 22222 h 118983"/>
                  <a:gd name="connsiteX25" fmla="*/ 5477 w 342012"/>
                  <a:gd name="connsiteY25" fmla="*/ 15731 h 118983"/>
                  <a:gd name="connsiteX26" fmla="*/ 6288 w 342012"/>
                  <a:gd name="connsiteY26" fmla="*/ 11065 h 118983"/>
                  <a:gd name="connsiteX27" fmla="*/ 9940 w 342012"/>
                  <a:gd name="connsiteY27" fmla="*/ 8428 h 118983"/>
                  <a:gd name="connsiteX28" fmla="*/ 25560 w 342012"/>
                  <a:gd name="connsiteY28" fmla="*/ 2951 h 118983"/>
                  <a:gd name="connsiteX29" fmla="*/ 45034 w 342012"/>
                  <a:gd name="connsiteY29" fmla="*/ 111 h 118983"/>
                  <a:gd name="connsiteX30" fmla="*/ 77287 w 342012"/>
                  <a:gd name="connsiteY30" fmla="*/ 10254 h 118983"/>
                  <a:gd name="connsiteX31" fmla="*/ 87430 w 342012"/>
                  <a:gd name="connsiteY31" fmla="*/ 40682 h 118983"/>
                  <a:gd name="connsiteX32" fmla="*/ 90473 w 342012"/>
                  <a:gd name="connsiteY32" fmla="*/ 82876 h 118983"/>
                  <a:gd name="connsiteX33" fmla="*/ 39759 w 342012"/>
                  <a:gd name="connsiteY33" fmla="*/ 101335 h 118983"/>
                  <a:gd name="connsiteX34" fmla="*/ 52742 w 342012"/>
                  <a:gd name="connsiteY34" fmla="*/ 99510 h 118983"/>
                  <a:gd name="connsiteX35" fmla="*/ 64711 w 342012"/>
                  <a:gd name="connsiteY35" fmla="*/ 91193 h 118983"/>
                  <a:gd name="connsiteX36" fmla="*/ 69376 w 342012"/>
                  <a:gd name="connsiteY36" fmla="*/ 82876 h 118983"/>
                  <a:gd name="connsiteX37" fmla="*/ 70188 w 342012"/>
                  <a:gd name="connsiteY37" fmla="*/ 71922 h 118983"/>
                  <a:gd name="connsiteX38" fmla="*/ 70188 w 342012"/>
                  <a:gd name="connsiteY38" fmla="*/ 66242 h 118983"/>
                  <a:gd name="connsiteX39" fmla="*/ 59233 w 342012"/>
                  <a:gd name="connsiteY39" fmla="*/ 64416 h 118983"/>
                  <a:gd name="connsiteX40" fmla="*/ 47265 w 342012"/>
                  <a:gd name="connsiteY40" fmla="*/ 63605 h 118983"/>
                  <a:gd name="connsiteX41" fmla="*/ 28805 w 342012"/>
                  <a:gd name="connsiteY41" fmla="*/ 68270 h 118983"/>
                  <a:gd name="connsiteX42" fmla="*/ 26980 w 342012"/>
                  <a:gd name="connsiteY42" fmla="*/ 95858 h 118983"/>
                  <a:gd name="connsiteX43" fmla="*/ 39759 w 342012"/>
                  <a:gd name="connsiteY43" fmla="*/ 101335 h 118983"/>
                  <a:gd name="connsiteX44" fmla="*/ 39759 w 342012"/>
                  <a:gd name="connsiteY44" fmla="*/ 101335 h 118983"/>
                  <a:gd name="connsiteX45" fmla="*/ 140172 w 342012"/>
                  <a:gd name="connsiteY45" fmla="*/ 115130 h 118983"/>
                  <a:gd name="connsiteX46" fmla="*/ 135507 w 342012"/>
                  <a:gd name="connsiteY46" fmla="*/ 114318 h 118983"/>
                  <a:gd name="connsiteX47" fmla="*/ 132870 w 342012"/>
                  <a:gd name="connsiteY47" fmla="*/ 109653 h 118983"/>
                  <a:gd name="connsiteX48" fmla="*/ 103253 w 342012"/>
                  <a:gd name="connsiteY48" fmla="*/ 12891 h 118983"/>
                  <a:gd name="connsiteX49" fmla="*/ 102441 w 342012"/>
                  <a:gd name="connsiteY49" fmla="*/ 8225 h 118983"/>
                  <a:gd name="connsiteX50" fmla="*/ 104267 w 342012"/>
                  <a:gd name="connsiteY50" fmla="*/ 5385 h 118983"/>
                  <a:gd name="connsiteX51" fmla="*/ 105281 w 342012"/>
                  <a:gd name="connsiteY51" fmla="*/ 5385 h 118983"/>
                  <a:gd name="connsiteX52" fmla="*/ 117250 w 342012"/>
                  <a:gd name="connsiteY52" fmla="*/ 5385 h 118983"/>
                  <a:gd name="connsiteX53" fmla="*/ 121915 w 342012"/>
                  <a:gd name="connsiteY53" fmla="*/ 6197 h 118983"/>
                  <a:gd name="connsiteX54" fmla="*/ 124755 w 342012"/>
                  <a:gd name="connsiteY54" fmla="*/ 10863 h 118983"/>
                  <a:gd name="connsiteX55" fmla="*/ 145852 w 342012"/>
                  <a:gd name="connsiteY55" fmla="*/ 92816 h 118983"/>
                  <a:gd name="connsiteX56" fmla="*/ 165326 w 342012"/>
                  <a:gd name="connsiteY56" fmla="*/ 10863 h 118983"/>
                  <a:gd name="connsiteX57" fmla="*/ 167963 w 342012"/>
                  <a:gd name="connsiteY57" fmla="*/ 6197 h 118983"/>
                  <a:gd name="connsiteX58" fmla="*/ 172629 w 342012"/>
                  <a:gd name="connsiteY58" fmla="*/ 5385 h 118983"/>
                  <a:gd name="connsiteX59" fmla="*/ 182772 w 342012"/>
                  <a:gd name="connsiteY59" fmla="*/ 5385 h 118983"/>
                  <a:gd name="connsiteX60" fmla="*/ 187437 w 342012"/>
                  <a:gd name="connsiteY60" fmla="*/ 6197 h 118983"/>
                  <a:gd name="connsiteX61" fmla="*/ 190277 w 342012"/>
                  <a:gd name="connsiteY61" fmla="*/ 10863 h 118983"/>
                  <a:gd name="connsiteX62" fmla="*/ 209548 w 342012"/>
                  <a:gd name="connsiteY62" fmla="*/ 94844 h 118983"/>
                  <a:gd name="connsiteX63" fmla="*/ 230848 w 342012"/>
                  <a:gd name="connsiteY63" fmla="*/ 10863 h 118983"/>
                  <a:gd name="connsiteX64" fmla="*/ 233485 w 342012"/>
                  <a:gd name="connsiteY64" fmla="*/ 6197 h 118983"/>
                  <a:gd name="connsiteX65" fmla="*/ 238151 w 342012"/>
                  <a:gd name="connsiteY65" fmla="*/ 5385 h 118983"/>
                  <a:gd name="connsiteX66" fmla="*/ 250119 w 342012"/>
                  <a:gd name="connsiteY66" fmla="*/ 5385 h 118983"/>
                  <a:gd name="connsiteX67" fmla="*/ 252959 w 342012"/>
                  <a:gd name="connsiteY67" fmla="*/ 7211 h 118983"/>
                  <a:gd name="connsiteX68" fmla="*/ 252959 w 342012"/>
                  <a:gd name="connsiteY68" fmla="*/ 8023 h 118983"/>
                  <a:gd name="connsiteX69" fmla="*/ 252959 w 342012"/>
                  <a:gd name="connsiteY69" fmla="*/ 9848 h 118983"/>
                  <a:gd name="connsiteX70" fmla="*/ 251945 w 342012"/>
                  <a:gd name="connsiteY70" fmla="*/ 12688 h 118983"/>
                  <a:gd name="connsiteX71" fmla="*/ 222531 w 342012"/>
                  <a:gd name="connsiteY71" fmla="*/ 108638 h 118983"/>
                  <a:gd name="connsiteX72" fmla="*/ 219691 w 342012"/>
                  <a:gd name="connsiteY72" fmla="*/ 113304 h 118983"/>
                  <a:gd name="connsiteX73" fmla="*/ 215025 w 342012"/>
                  <a:gd name="connsiteY73" fmla="*/ 115130 h 118983"/>
                  <a:gd name="connsiteX74" fmla="*/ 204071 w 342012"/>
                  <a:gd name="connsiteY74" fmla="*/ 115130 h 118983"/>
                  <a:gd name="connsiteX75" fmla="*/ 199406 w 342012"/>
                  <a:gd name="connsiteY75" fmla="*/ 114318 h 118983"/>
                  <a:gd name="connsiteX76" fmla="*/ 196566 w 342012"/>
                  <a:gd name="connsiteY76" fmla="*/ 109653 h 118983"/>
                  <a:gd name="connsiteX77" fmla="*/ 177092 w 342012"/>
                  <a:gd name="connsiteY77" fmla="*/ 29525 h 118983"/>
                  <a:gd name="connsiteX78" fmla="*/ 157821 w 342012"/>
                  <a:gd name="connsiteY78" fmla="*/ 109653 h 118983"/>
                  <a:gd name="connsiteX79" fmla="*/ 154981 w 342012"/>
                  <a:gd name="connsiteY79" fmla="*/ 114318 h 118983"/>
                  <a:gd name="connsiteX80" fmla="*/ 151329 w 342012"/>
                  <a:gd name="connsiteY80" fmla="*/ 115130 h 118983"/>
                  <a:gd name="connsiteX81" fmla="*/ 140172 w 342012"/>
                  <a:gd name="connsiteY81" fmla="*/ 115130 h 118983"/>
                  <a:gd name="connsiteX82" fmla="*/ 300630 w 342012"/>
                  <a:gd name="connsiteY82" fmla="*/ 118984 h 118983"/>
                  <a:gd name="connsiteX83" fmla="*/ 281359 w 342012"/>
                  <a:gd name="connsiteY83" fmla="*/ 117158 h 118983"/>
                  <a:gd name="connsiteX84" fmla="*/ 266550 w 342012"/>
                  <a:gd name="connsiteY84" fmla="*/ 112492 h 118983"/>
                  <a:gd name="connsiteX85" fmla="*/ 261885 w 342012"/>
                  <a:gd name="connsiteY85" fmla="*/ 105190 h 118983"/>
                  <a:gd name="connsiteX86" fmla="*/ 261885 w 342012"/>
                  <a:gd name="connsiteY86" fmla="*/ 98698 h 118983"/>
                  <a:gd name="connsiteX87" fmla="*/ 264522 w 342012"/>
                  <a:gd name="connsiteY87" fmla="*/ 95047 h 118983"/>
                  <a:gd name="connsiteX88" fmla="*/ 266348 w 342012"/>
                  <a:gd name="connsiteY88" fmla="*/ 95047 h 118983"/>
                  <a:gd name="connsiteX89" fmla="*/ 268985 w 342012"/>
                  <a:gd name="connsiteY89" fmla="*/ 95858 h 118983"/>
                  <a:gd name="connsiteX90" fmla="*/ 282779 w 342012"/>
                  <a:gd name="connsiteY90" fmla="*/ 100524 h 118983"/>
                  <a:gd name="connsiteX91" fmla="*/ 297587 w 342012"/>
                  <a:gd name="connsiteY91" fmla="*/ 102350 h 118983"/>
                  <a:gd name="connsiteX92" fmla="*/ 316047 w 342012"/>
                  <a:gd name="connsiteY92" fmla="*/ 97684 h 118983"/>
                  <a:gd name="connsiteX93" fmla="*/ 322538 w 342012"/>
                  <a:gd name="connsiteY93" fmla="*/ 85716 h 118983"/>
                  <a:gd name="connsiteX94" fmla="*/ 318887 w 342012"/>
                  <a:gd name="connsiteY94" fmla="*/ 77399 h 118983"/>
                  <a:gd name="connsiteX95" fmla="*/ 305904 w 342012"/>
                  <a:gd name="connsiteY95" fmla="*/ 70907 h 118983"/>
                  <a:gd name="connsiteX96" fmla="*/ 287444 w 342012"/>
                  <a:gd name="connsiteY96" fmla="*/ 65430 h 118983"/>
                  <a:gd name="connsiteX97" fmla="*/ 267159 w 342012"/>
                  <a:gd name="connsiteY97" fmla="*/ 52448 h 118983"/>
                  <a:gd name="connsiteX98" fmla="*/ 260668 w 342012"/>
                  <a:gd name="connsiteY98" fmla="*/ 33988 h 118983"/>
                  <a:gd name="connsiteX99" fmla="*/ 264319 w 342012"/>
                  <a:gd name="connsiteY99" fmla="*/ 20194 h 118983"/>
                  <a:gd name="connsiteX100" fmla="*/ 273448 w 342012"/>
                  <a:gd name="connsiteY100" fmla="*/ 10051 h 118983"/>
                  <a:gd name="connsiteX101" fmla="*/ 286430 w 342012"/>
                  <a:gd name="connsiteY101" fmla="*/ 3560 h 118983"/>
                  <a:gd name="connsiteX102" fmla="*/ 302050 w 342012"/>
                  <a:gd name="connsiteY102" fmla="*/ 1734 h 118983"/>
                  <a:gd name="connsiteX103" fmla="*/ 310367 w 342012"/>
                  <a:gd name="connsiteY103" fmla="*/ 2748 h 118983"/>
                  <a:gd name="connsiteX104" fmla="*/ 318684 w 342012"/>
                  <a:gd name="connsiteY104" fmla="*/ 4574 h 118983"/>
                  <a:gd name="connsiteX105" fmla="*/ 325987 w 342012"/>
                  <a:gd name="connsiteY105" fmla="*/ 6400 h 118983"/>
                  <a:gd name="connsiteX106" fmla="*/ 331464 w 342012"/>
                  <a:gd name="connsiteY106" fmla="*/ 8225 h 118983"/>
                  <a:gd name="connsiteX107" fmla="*/ 335115 w 342012"/>
                  <a:gd name="connsiteY107" fmla="*/ 10863 h 118983"/>
                  <a:gd name="connsiteX108" fmla="*/ 335927 w 342012"/>
                  <a:gd name="connsiteY108" fmla="*/ 15528 h 118983"/>
                  <a:gd name="connsiteX109" fmla="*/ 335927 w 342012"/>
                  <a:gd name="connsiteY109" fmla="*/ 21005 h 118983"/>
                  <a:gd name="connsiteX110" fmla="*/ 333087 w 342012"/>
                  <a:gd name="connsiteY110" fmla="*/ 24657 h 118983"/>
                  <a:gd name="connsiteX111" fmla="*/ 328421 w 342012"/>
                  <a:gd name="connsiteY111" fmla="*/ 22831 h 118983"/>
                  <a:gd name="connsiteX112" fmla="*/ 304484 w 342012"/>
                  <a:gd name="connsiteY112" fmla="*/ 18165 h 118983"/>
                  <a:gd name="connsiteX113" fmla="*/ 287850 w 342012"/>
                  <a:gd name="connsiteY113" fmla="*/ 21817 h 118983"/>
                  <a:gd name="connsiteX114" fmla="*/ 282373 w 342012"/>
                  <a:gd name="connsiteY114" fmla="*/ 32771 h 118983"/>
                  <a:gd name="connsiteX115" fmla="*/ 286024 w 342012"/>
                  <a:gd name="connsiteY115" fmla="*/ 41899 h 118983"/>
                  <a:gd name="connsiteX116" fmla="*/ 299819 w 342012"/>
                  <a:gd name="connsiteY116" fmla="*/ 48391 h 118983"/>
                  <a:gd name="connsiteX117" fmla="*/ 317264 w 342012"/>
                  <a:gd name="connsiteY117" fmla="*/ 53868 h 118983"/>
                  <a:gd name="connsiteX118" fmla="*/ 336535 w 342012"/>
                  <a:gd name="connsiteY118" fmla="*/ 65836 h 118983"/>
                  <a:gd name="connsiteX119" fmla="*/ 342012 w 342012"/>
                  <a:gd name="connsiteY119" fmla="*/ 83281 h 118983"/>
                  <a:gd name="connsiteX120" fmla="*/ 338361 w 342012"/>
                  <a:gd name="connsiteY120" fmla="*/ 98090 h 118983"/>
                  <a:gd name="connsiteX121" fmla="*/ 329232 w 342012"/>
                  <a:gd name="connsiteY121" fmla="*/ 109247 h 118983"/>
                  <a:gd name="connsiteX122" fmla="*/ 315438 w 342012"/>
                  <a:gd name="connsiteY122" fmla="*/ 116550 h 118983"/>
                  <a:gd name="connsiteX123" fmla="*/ 300630 w 342012"/>
                  <a:gd name="connsiteY123" fmla="*/ 118984 h 118983"/>
                  <a:gd name="connsiteX124" fmla="*/ 300630 w 342012"/>
                  <a:gd name="connsiteY124" fmla="*/ 118984 h 11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42012" h="118983">
                    <a:moveTo>
                      <a:pt x="90473" y="82876"/>
                    </a:moveTo>
                    <a:cubicBezTo>
                      <a:pt x="90473" y="86527"/>
                      <a:pt x="90473" y="90179"/>
                      <a:pt x="92299" y="93830"/>
                    </a:cubicBezTo>
                    <a:cubicBezTo>
                      <a:pt x="93110" y="96670"/>
                      <a:pt x="94936" y="100321"/>
                      <a:pt x="95950" y="102958"/>
                    </a:cubicBezTo>
                    <a:cubicBezTo>
                      <a:pt x="96761" y="103973"/>
                      <a:pt x="96761" y="104784"/>
                      <a:pt x="96761" y="105798"/>
                    </a:cubicBezTo>
                    <a:cubicBezTo>
                      <a:pt x="96761" y="107624"/>
                      <a:pt x="95950" y="108638"/>
                      <a:pt x="93922" y="109450"/>
                    </a:cubicBezTo>
                    <a:lnTo>
                      <a:pt x="85604" y="114927"/>
                    </a:lnTo>
                    <a:cubicBezTo>
                      <a:pt x="85604" y="114927"/>
                      <a:pt x="84793" y="114927"/>
                      <a:pt x="82967" y="114927"/>
                    </a:cubicBezTo>
                    <a:cubicBezTo>
                      <a:pt x="81142" y="114927"/>
                      <a:pt x="80127" y="114115"/>
                      <a:pt x="79316" y="113101"/>
                    </a:cubicBezTo>
                    <a:cubicBezTo>
                      <a:pt x="77490" y="111275"/>
                      <a:pt x="75665" y="109450"/>
                      <a:pt x="74650" y="107421"/>
                    </a:cubicBezTo>
                    <a:cubicBezTo>
                      <a:pt x="73839" y="105595"/>
                      <a:pt x="71810" y="102755"/>
                      <a:pt x="70999" y="100118"/>
                    </a:cubicBezTo>
                    <a:cubicBezTo>
                      <a:pt x="61871" y="111072"/>
                      <a:pt x="48888" y="117564"/>
                      <a:pt x="34080" y="117564"/>
                    </a:cubicBezTo>
                    <a:cubicBezTo>
                      <a:pt x="24951" y="118375"/>
                      <a:pt x="15620" y="114724"/>
                      <a:pt x="9128" y="108435"/>
                    </a:cubicBezTo>
                    <a:cubicBezTo>
                      <a:pt x="2637" y="101944"/>
                      <a:pt x="0" y="93627"/>
                      <a:pt x="0" y="84499"/>
                    </a:cubicBezTo>
                    <a:cubicBezTo>
                      <a:pt x="0" y="74356"/>
                      <a:pt x="3651" y="65227"/>
                      <a:pt x="10954" y="58736"/>
                    </a:cubicBezTo>
                    <a:cubicBezTo>
                      <a:pt x="19271" y="52245"/>
                      <a:pt x="30225" y="48593"/>
                      <a:pt x="41382" y="48593"/>
                    </a:cubicBezTo>
                    <a:cubicBezTo>
                      <a:pt x="46048" y="48593"/>
                      <a:pt x="50511" y="48593"/>
                      <a:pt x="54365" y="49405"/>
                    </a:cubicBezTo>
                    <a:cubicBezTo>
                      <a:pt x="59031" y="50216"/>
                      <a:pt x="63493" y="51231"/>
                      <a:pt x="68159" y="52042"/>
                    </a:cubicBezTo>
                    <a:lnTo>
                      <a:pt x="68159" y="42913"/>
                    </a:lnTo>
                    <a:cubicBezTo>
                      <a:pt x="68970" y="35611"/>
                      <a:pt x="67145" y="28105"/>
                      <a:pt x="62682" y="22628"/>
                    </a:cubicBezTo>
                    <a:cubicBezTo>
                      <a:pt x="57205" y="17962"/>
                      <a:pt x="49902" y="16137"/>
                      <a:pt x="42397" y="17151"/>
                    </a:cubicBezTo>
                    <a:cubicBezTo>
                      <a:pt x="37731" y="17151"/>
                      <a:pt x="33268" y="17962"/>
                      <a:pt x="28602" y="18977"/>
                    </a:cubicBezTo>
                    <a:cubicBezTo>
                      <a:pt x="24140" y="20194"/>
                      <a:pt x="19474" y="22222"/>
                      <a:pt x="14808" y="24048"/>
                    </a:cubicBezTo>
                    <a:cubicBezTo>
                      <a:pt x="12983" y="24859"/>
                      <a:pt x="11968" y="24859"/>
                      <a:pt x="10143" y="25874"/>
                    </a:cubicBezTo>
                    <a:cubicBezTo>
                      <a:pt x="9331" y="25874"/>
                      <a:pt x="9331" y="25874"/>
                      <a:pt x="8317" y="25874"/>
                    </a:cubicBezTo>
                    <a:cubicBezTo>
                      <a:pt x="6491" y="25874"/>
                      <a:pt x="5477" y="24859"/>
                      <a:pt x="5477" y="22222"/>
                    </a:cubicBezTo>
                    <a:lnTo>
                      <a:pt x="5477" y="15731"/>
                    </a:lnTo>
                    <a:cubicBezTo>
                      <a:pt x="5477" y="13905"/>
                      <a:pt x="5477" y="13094"/>
                      <a:pt x="6288" y="11065"/>
                    </a:cubicBezTo>
                    <a:cubicBezTo>
                      <a:pt x="7100" y="10254"/>
                      <a:pt x="8114" y="9240"/>
                      <a:pt x="9940" y="8428"/>
                    </a:cubicBezTo>
                    <a:cubicBezTo>
                      <a:pt x="14606" y="5588"/>
                      <a:pt x="20083" y="3763"/>
                      <a:pt x="25560" y="2951"/>
                    </a:cubicBezTo>
                    <a:cubicBezTo>
                      <a:pt x="32051" y="1126"/>
                      <a:pt x="38542" y="111"/>
                      <a:pt x="45034" y="111"/>
                    </a:cubicBezTo>
                    <a:cubicBezTo>
                      <a:pt x="57002" y="-700"/>
                      <a:pt x="68159" y="2951"/>
                      <a:pt x="77287" y="10254"/>
                    </a:cubicBezTo>
                    <a:cubicBezTo>
                      <a:pt x="84590" y="18571"/>
                      <a:pt x="88242" y="29525"/>
                      <a:pt x="87430" y="40682"/>
                    </a:cubicBezTo>
                    <a:lnTo>
                      <a:pt x="90473" y="82876"/>
                    </a:lnTo>
                    <a:close/>
                    <a:moveTo>
                      <a:pt x="39759" y="101335"/>
                    </a:moveTo>
                    <a:cubicBezTo>
                      <a:pt x="44425" y="101335"/>
                      <a:pt x="48076" y="100524"/>
                      <a:pt x="52742" y="99510"/>
                    </a:cubicBezTo>
                    <a:cubicBezTo>
                      <a:pt x="57408" y="97684"/>
                      <a:pt x="61059" y="94844"/>
                      <a:pt x="64711" y="91193"/>
                    </a:cubicBezTo>
                    <a:cubicBezTo>
                      <a:pt x="66536" y="89367"/>
                      <a:pt x="68362" y="86527"/>
                      <a:pt x="69376" y="82876"/>
                    </a:cubicBezTo>
                    <a:cubicBezTo>
                      <a:pt x="70188" y="79224"/>
                      <a:pt x="70188" y="75573"/>
                      <a:pt x="70188" y="71922"/>
                    </a:cubicBezTo>
                    <a:lnTo>
                      <a:pt x="70188" y="66242"/>
                    </a:lnTo>
                    <a:cubicBezTo>
                      <a:pt x="66536" y="65430"/>
                      <a:pt x="62885" y="64416"/>
                      <a:pt x="59233" y="64416"/>
                    </a:cubicBezTo>
                    <a:cubicBezTo>
                      <a:pt x="55582" y="63605"/>
                      <a:pt x="51931" y="63605"/>
                      <a:pt x="47265" y="63605"/>
                    </a:cubicBezTo>
                    <a:cubicBezTo>
                      <a:pt x="40774" y="62793"/>
                      <a:pt x="34282" y="64416"/>
                      <a:pt x="28805" y="68270"/>
                    </a:cubicBezTo>
                    <a:cubicBezTo>
                      <a:pt x="21503" y="75573"/>
                      <a:pt x="20488" y="87541"/>
                      <a:pt x="26980" y="95858"/>
                    </a:cubicBezTo>
                    <a:cubicBezTo>
                      <a:pt x="30631" y="100524"/>
                      <a:pt x="35094" y="102350"/>
                      <a:pt x="39759" y="101335"/>
                    </a:cubicBezTo>
                    <a:lnTo>
                      <a:pt x="39759" y="101335"/>
                    </a:lnTo>
                    <a:close/>
                    <a:moveTo>
                      <a:pt x="140172" y="115130"/>
                    </a:moveTo>
                    <a:cubicBezTo>
                      <a:pt x="138347" y="115130"/>
                      <a:pt x="136521" y="115130"/>
                      <a:pt x="135507" y="114318"/>
                    </a:cubicBezTo>
                    <a:cubicBezTo>
                      <a:pt x="134695" y="113507"/>
                      <a:pt x="133681" y="111478"/>
                      <a:pt x="132870" y="109653"/>
                    </a:cubicBezTo>
                    <a:lnTo>
                      <a:pt x="103253" y="12891"/>
                    </a:lnTo>
                    <a:cubicBezTo>
                      <a:pt x="102441" y="11065"/>
                      <a:pt x="102441" y="9240"/>
                      <a:pt x="102441" y="8225"/>
                    </a:cubicBezTo>
                    <a:cubicBezTo>
                      <a:pt x="102441" y="6400"/>
                      <a:pt x="103253" y="5385"/>
                      <a:pt x="104267" y="5385"/>
                    </a:cubicBezTo>
                    <a:lnTo>
                      <a:pt x="105281" y="5385"/>
                    </a:lnTo>
                    <a:lnTo>
                      <a:pt x="117250" y="5385"/>
                    </a:lnTo>
                    <a:cubicBezTo>
                      <a:pt x="119075" y="5385"/>
                      <a:pt x="120901" y="5385"/>
                      <a:pt x="121915" y="6197"/>
                    </a:cubicBezTo>
                    <a:cubicBezTo>
                      <a:pt x="122727" y="7211"/>
                      <a:pt x="123741" y="9037"/>
                      <a:pt x="124755" y="10863"/>
                    </a:cubicBezTo>
                    <a:lnTo>
                      <a:pt x="145852" y="92816"/>
                    </a:lnTo>
                    <a:lnTo>
                      <a:pt x="165326" y="10863"/>
                    </a:lnTo>
                    <a:cubicBezTo>
                      <a:pt x="165326" y="9037"/>
                      <a:pt x="166138" y="7211"/>
                      <a:pt x="167963" y="6197"/>
                    </a:cubicBezTo>
                    <a:cubicBezTo>
                      <a:pt x="169789" y="5385"/>
                      <a:pt x="171615" y="5385"/>
                      <a:pt x="172629" y="5385"/>
                    </a:cubicBezTo>
                    <a:lnTo>
                      <a:pt x="182772" y="5385"/>
                    </a:lnTo>
                    <a:cubicBezTo>
                      <a:pt x="184597" y="5385"/>
                      <a:pt x="186423" y="5385"/>
                      <a:pt x="187437" y="6197"/>
                    </a:cubicBezTo>
                    <a:cubicBezTo>
                      <a:pt x="188452" y="7211"/>
                      <a:pt x="189263" y="9037"/>
                      <a:pt x="190277" y="10863"/>
                    </a:cubicBezTo>
                    <a:lnTo>
                      <a:pt x="209548" y="94844"/>
                    </a:lnTo>
                    <a:lnTo>
                      <a:pt x="230848" y="10863"/>
                    </a:lnTo>
                    <a:cubicBezTo>
                      <a:pt x="230848" y="9037"/>
                      <a:pt x="231660" y="7211"/>
                      <a:pt x="233485" y="6197"/>
                    </a:cubicBezTo>
                    <a:cubicBezTo>
                      <a:pt x="235311" y="5385"/>
                      <a:pt x="236325" y="5385"/>
                      <a:pt x="238151" y="5385"/>
                    </a:cubicBezTo>
                    <a:lnTo>
                      <a:pt x="250119" y="5385"/>
                    </a:lnTo>
                    <a:cubicBezTo>
                      <a:pt x="251945" y="5385"/>
                      <a:pt x="252959" y="6197"/>
                      <a:pt x="252959" y="7211"/>
                    </a:cubicBezTo>
                    <a:lnTo>
                      <a:pt x="252959" y="8023"/>
                    </a:lnTo>
                    <a:cubicBezTo>
                      <a:pt x="252959" y="8834"/>
                      <a:pt x="252959" y="8834"/>
                      <a:pt x="252959" y="9848"/>
                    </a:cubicBezTo>
                    <a:cubicBezTo>
                      <a:pt x="252959" y="10863"/>
                      <a:pt x="251945" y="11674"/>
                      <a:pt x="251945" y="12688"/>
                    </a:cubicBezTo>
                    <a:lnTo>
                      <a:pt x="222531" y="108638"/>
                    </a:lnTo>
                    <a:cubicBezTo>
                      <a:pt x="222531" y="110464"/>
                      <a:pt x="221720" y="112290"/>
                      <a:pt x="219691" y="113304"/>
                    </a:cubicBezTo>
                    <a:cubicBezTo>
                      <a:pt x="218880" y="115130"/>
                      <a:pt x="217054" y="115130"/>
                      <a:pt x="215025" y="115130"/>
                    </a:cubicBezTo>
                    <a:lnTo>
                      <a:pt x="204071" y="115130"/>
                    </a:lnTo>
                    <a:cubicBezTo>
                      <a:pt x="202246" y="115130"/>
                      <a:pt x="200420" y="115130"/>
                      <a:pt x="199406" y="114318"/>
                    </a:cubicBezTo>
                    <a:cubicBezTo>
                      <a:pt x="198594" y="112492"/>
                      <a:pt x="197580" y="111478"/>
                      <a:pt x="196566" y="109653"/>
                    </a:cubicBezTo>
                    <a:lnTo>
                      <a:pt x="177092" y="29525"/>
                    </a:lnTo>
                    <a:lnTo>
                      <a:pt x="157821" y="109653"/>
                    </a:lnTo>
                    <a:cubicBezTo>
                      <a:pt x="157821" y="111478"/>
                      <a:pt x="157009" y="113304"/>
                      <a:pt x="154981" y="114318"/>
                    </a:cubicBezTo>
                    <a:cubicBezTo>
                      <a:pt x="154169" y="115130"/>
                      <a:pt x="152344" y="115130"/>
                      <a:pt x="151329" y="115130"/>
                    </a:cubicBezTo>
                    <a:lnTo>
                      <a:pt x="140172" y="115130"/>
                    </a:lnTo>
                    <a:close/>
                    <a:moveTo>
                      <a:pt x="300630" y="118984"/>
                    </a:moveTo>
                    <a:cubicBezTo>
                      <a:pt x="294139" y="118984"/>
                      <a:pt x="287647" y="118172"/>
                      <a:pt x="281359" y="117158"/>
                    </a:cubicBezTo>
                    <a:cubicBezTo>
                      <a:pt x="276693" y="116347"/>
                      <a:pt x="271216" y="114521"/>
                      <a:pt x="266550" y="112492"/>
                    </a:cubicBezTo>
                    <a:cubicBezTo>
                      <a:pt x="263711" y="111681"/>
                      <a:pt x="261885" y="108841"/>
                      <a:pt x="261885" y="105190"/>
                    </a:cubicBezTo>
                    <a:lnTo>
                      <a:pt x="261885" y="98698"/>
                    </a:lnTo>
                    <a:cubicBezTo>
                      <a:pt x="261885" y="96061"/>
                      <a:pt x="262696" y="95047"/>
                      <a:pt x="264522" y="95047"/>
                    </a:cubicBezTo>
                    <a:cubicBezTo>
                      <a:pt x="265333" y="95047"/>
                      <a:pt x="266348" y="95047"/>
                      <a:pt x="266348" y="95047"/>
                    </a:cubicBezTo>
                    <a:cubicBezTo>
                      <a:pt x="267159" y="95047"/>
                      <a:pt x="268173" y="95858"/>
                      <a:pt x="268985" y="95858"/>
                    </a:cubicBezTo>
                    <a:cubicBezTo>
                      <a:pt x="273650" y="97684"/>
                      <a:pt x="278113" y="99510"/>
                      <a:pt x="282779" y="100524"/>
                    </a:cubicBezTo>
                    <a:cubicBezTo>
                      <a:pt x="287444" y="101335"/>
                      <a:pt x="292922" y="102350"/>
                      <a:pt x="297587" y="102350"/>
                    </a:cubicBezTo>
                    <a:cubicBezTo>
                      <a:pt x="304079" y="102350"/>
                      <a:pt x="310570" y="101538"/>
                      <a:pt x="316047" y="97684"/>
                    </a:cubicBezTo>
                    <a:cubicBezTo>
                      <a:pt x="319698" y="95047"/>
                      <a:pt x="322538" y="90381"/>
                      <a:pt x="322538" y="85716"/>
                    </a:cubicBezTo>
                    <a:cubicBezTo>
                      <a:pt x="322538" y="82064"/>
                      <a:pt x="321727" y="79224"/>
                      <a:pt x="318887" y="77399"/>
                    </a:cubicBezTo>
                    <a:cubicBezTo>
                      <a:pt x="315235" y="74559"/>
                      <a:pt x="310570" y="71922"/>
                      <a:pt x="305904" y="70907"/>
                    </a:cubicBezTo>
                    <a:lnTo>
                      <a:pt x="287444" y="65430"/>
                    </a:lnTo>
                    <a:cubicBezTo>
                      <a:pt x="280142" y="63605"/>
                      <a:pt x="272636" y="58939"/>
                      <a:pt x="267159" y="52448"/>
                    </a:cubicBezTo>
                    <a:cubicBezTo>
                      <a:pt x="263508" y="46971"/>
                      <a:pt x="260668" y="40479"/>
                      <a:pt x="260668" y="33988"/>
                    </a:cubicBezTo>
                    <a:cubicBezTo>
                      <a:pt x="260668" y="29322"/>
                      <a:pt x="261682" y="24859"/>
                      <a:pt x="264319" y="20194"/>
                    </a:cubicBezTo>
                    <a:cubicBezTo>
                      <a:pt x="266145" y="16542"/>
                      <a:pt x="269796" y="12891"/>
                      <a:pt x="273448" y="10051"/>
                    </a:cubicBezTo>
                    <a:cubicBezTo>
                      <a:pt x="277099" y="7414"/>
                      <a:pt x="281765" y="4574"/>
                      <a:pt x="286430" y="3560"/>
                    </a:cubicBezTo>
                    <a:cubicBezTo>
                      <a:pt x="291907" y="1734"/>
                      <a:pt x="296573" y="1734"/>
                      <a:pt x="302050" y="1734"/>
                    </a:cubicBezTo>
                    <a:cubicBezTo>
                      <a:pt x="304890" y="1734"/>
                      <a:pt x="307730" y="1734"/>
                      <a:pt x="310367" y="2748"/>
                    </a:cubicBezTo>
                    <a:cubicBezTo>
                      <a:pt x="313207" y="2748"/>
                      <a:pt x="315844" y="3560"/>
                      <a:pt x="318684" y="4574"/>
                    </a:cubicBezTo>
                    <a:cubicBezTo>
                      <a:pt x="321524" y="5588"/>
                      <a:pt x="323350" y="5385"/>
                      <a:pt x="325987" y="6400"/>
                    </a:cubicBezTo>
                    <a:cubicBezTo>
                      <a:pt x="327812" y="7414"/>
                      <a:pt x="329638" y="7414"/>
                      <a:pt x="331464" y="8225"/>
                    </a:cubicBezTo>
                    <a:cubicBezTo>
                      <a:pt x="333290" y="9037"/>
                      <a:pt x="334101" y="10051"/>
                      <a:pt x="335115" y="10863"/>
                    </a:cubicBezTo>
                    <a:cubicBezTo>
                      <a:pt x="335927" y="11877"/>
                      <a:pt x="335927" y="13703"/>
                      <a:pt x="335927" y="15528"/>
                    </a:cubicBezTo>
                    <a:lnTo>
                      <a:pt x="335927" y="21005"/>
                    </a:lnTo>
                    <a:cubicBezTo>
                      <a:pt x="335927" y="23642"/>
                      <a:pt x="335115" y="24657"/>
                      <a:pt x="333087" y="24657"/>
                    </a:cubicBezTo>
                    <a:cubicBezTo>
                      <a:pt x="331261" y="24657"/>
                      <a:pt x="329435" y="23845"/>
                      <a:pt x="328421" y="22831"/>
                    </a:cubicBezTo>
                    <a:cubicBezTo>
                      <a:pt x="321118" y="19180"/>
                      <a:pt x="312801" y="18165"/>
                      <a:pt x="304484" y="18165"/>
                    </a:cubicBezTo>
                    <a:cubicBezTo>
                      <a:pt x="299007" y="18165"/>
                      <a:pt x="293530" y="18977"/>
                      <a:pt x="287850" y="21817"/>
                    </a:cubicBezTo>
                    <a:cubicBezTo>
                      <a:pt x="284199" y="23642"/>
                      <a:pt x="281359" y="28308"/>
                      <a:pt x="282373" y="32771"/>
                    </a:cubicBezTo>
                    <a:cubicBezTo>
                      <a:pt x="282373" y="36422"/>
                      <a:pt x="283185" y="39262"/>
                      <a:pt x="286024" y="41899"/>
                    </a:cubicBezTo>
                    <a:cubicBezTo>
                      <a:pt x="289676" y="45551"/>
                      <a:pt x="294341" y="47376"/>
                      <a:pt x="299819" y="48391"/>
                    </a:cubicBezTo>
                    <a:lnTo>
                      <a:pt x="317264" y="53868"/>
                    </a:lnTo>
                    <a:cubicBezTo>
                      <a:pt x="324567" y="55693"/>
                      <a:pt x="331058" y="60359"/>
                      <a:pt x="336535" y="65836"/>
                    </a:cubicBezTo>
                    <a:cubicBezTo>
                      <a:pt x="340187" y="70502"/>
                      <a:pt x="342012" y="76993"/>
                      <a:pt x="342012" y="83281"/>
                    </a:cubicBezTo>
                    <a:cubicBezTo>
                      <a:pt x="342012" y="87947"/>
                      <a:pt x="341201" y="93424"/>
                      <a:pt x="338361" y="98090"/>
                    </a:cubicBezTo>
                    <a:cubicBezTo>
                      <a:pt x="336535" y="102755"/>
                      <a:pt x="332884" y="106407"/>
                      <a:pt x="329232" y="109247"/>
                    </a:cubicBezTo>
                    <a:cubicBezTo>
                      <a:pt x="325581" y="111884"/>
                      <a:pt x="320104" y="114724"/>
                      <a:pt x="315438" y="116550"/>
                    </a:cubicBezTo>
                    <a:cubicBezTo>
                      <a:pt x="312598" y="117970"/>
                      <a:pt x="306107" y="118984"/>
                      <a:pt x="300630" y="118984"/>
                    </a:cubicBezTo>
                    <a:lnTo>
                      <a:pt x="300630" y="118984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1C8588B-EAA0-9946-3728-C63C448F8B05}"/>
                  </a:ext>
                </a:extLst>
              </p:cNvPr>
              <p:cNvSpPr/>
              <p:nvPr/>
            </p:nvSpPr>
            <p:spPr>
              <a:xfrm>
                <a:off x="5116430" y="-1995434"/>
                <a:ext cx="375362" cy="83564"/>
              </a:xfrm>
              <a:custGeom>
                <a:avLst/>
                <a:gdLst>
                  <a:gd name="connsiteX0" fmla="*/ 338835 w 375362"/>
                  <a:gd name="connsiteY0" fmla="*/ 37517 h 83564"/>
                  <a:gd name="connsiteX1" fmla="*/ 186694 w 375362"/>
                  <a:gd name="connsiteY1" fmla="*/ 83565 h 83564"/>
                  <a:gd name="connsiteX2" fmla="*/ 1488 w 375362"/>
                  <a:gd name="connsiteY2" fmla="*/ 12566 h 83564"/>
                  <a:gd name="connsiteX3" fmla="*/ 6154 w 375362"/>
                  <a:gd name="connsiteY3" fmla="*/ 7089 h 83564"/>
                  <a:gd name="connsiteX4" fmla="*/ 191360 w 375362"/>
                  <a:gd name="connsiteY4" fmla="*/ 56788 h 83564"/>
                  <a:gd name="connsiteX5" fmla="*/ 333358 w 375362"/>
                  <a:gd name="connsiteY5" fmla="*/ 28186 h 83564"/>
                  <a:gd name="connsiteX6" fmla="*/ 338835 w 375362"/>
                  <a:gd name="connsiteY6" fmla="*/ 37517 h 83564"/>
                  <a:gd name="connsiteX7" fmla="*/ 338835 w 375362"/>
                  <a:gd name="connsiteY7" fmla="*/ 37517 h 83564"/>
                  <a:gd name="connsiteX8" fmla="*/ 345326 w 375362"/>
                  <a:gd name="connsiteY8" fmla="*/ 65105 h 83564"/>
                  <a:gd name="connsiteX9" fmla="*/ 350803 w 375362"/>
                  <a:gd name="connsiteY9" fmla="*/ 67742 h 83564"/>
                  <a:gd name="connsiteX10" fmla="*/ 373928 w 375362"/>
                  <a:gd name="connsiteY10" fmla="*/ 5060 h 83564"/>
                  <a:gd name="connsiteX11" fmla="*/ 307595 w 375362"/>
                  <a:gd name="connsiteY11" fmla="*/ 11552 h 83564"/>
                  <a:gd name="connsiteX12" fmla="*/ 308406 w 375362"/>
                  <a:gd name="connsiteY12" fmla="*/ 17029 h 83564"/>
                  <a:gd name="connsiteX13" fmla="*/ 356280 w 375362"/>
                  <a:gd name="connsiteY13" fmla="*/ 18854 h 83564"/>
                  <a:gd name="connsiteX14" fmla="*/ 345326 w 375362"/>
                  <a:gd name="connsiteY14" fmla="*/ 65105 h 83564"/>
                  <a:gd name="connsiteX15" fmla="*/ 345326 w 375362"/>
                  <a:gd name="connsiteY15" fmla="*/ 65105 h 8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5362" h="83564">
                    <a:moveTo>
                      <a:pt x="338835" y="37517"/>
                    </a:moveTo>
                    <a:cubicBezTo>
                      <a:pt x="297452" y="67945"/>
                      <a:pt x="238422" y="83565"/>
                      <a:pt x="186694" y="83565"/>
                    </a:cubicBezTo>
                    <a:cubicBezTo>
                      <a:pt x="118535" y="83565"/>
                      <a:pt x="52202" y="58614"/>
                      <a:pt x="1488" y="12566"/>
                    </a:cubicBezTo>
                    <a:cubicBezTo>
                      <a:pt x="-2163" y="8915"/>
                      <a:pt x="1488" y="4249"/>
                      <a:pt x="6154" y="7089"/>
                    </a:cubicBezTo>
                    <a:cubicBezTo>
                      <a:pt x="62344" y="40154"/>
                      <a:pt x="126852" y="56788"/>
                      <a:pt x="191360" y="56788"/>
                    </a:cubicBezTo>
                    <a:cubicBezTo>
                      <a:pt x="240247" y="56788"/>
                      <a:pt x="288121" y="46645"/>
                      <a:pt x="333358" y="28186"/>
                    </a:cubicBezTo>
                    <a:cubicBezTo>
                      <a:pt x="339849" y="25549"/>
                      <a:pt x="346340" y="32851"/>
                      <a:pt x="338835" y="37517"/>
                    </a:cubicBezTo>
                    <a:lnTo>
                      <a:pt x="338835" y="37517"/>
                    </a:lnTo>
                    <a:close/>
                    <a:moveTo>
                      <a:pt x="345326" y="65105"/>
                    </a:moveTo>
                    <a:cubicBezTo>
                      <a:pt x="343500" y="68757"/>
                      <a:pt x="347152" y="70582"/>
                      <a:pt x="350803" y="67742"/>
                    </a:cubicBezTo>
                    <a:cubicBezTo>
                      <a:pt x="372914" y="49283"/>
                      <a:pt x="378391" y="10537"/>
                      <a:pt x="373928" y="5060"/>
                    </a:cubicBezTo>
                    <a:cubicBezTo>
                      <a:pt x="369263" y="-417"/>
                      <a:pt x="330518" y="-5082"/>
                      <a:pt x="307595" y="11552"/>
                    </a:cubicBezTo>
                    <a:cubicBezTo>
                      <a:pt x="303944" y="14392"/>
                      <a:pt x="304958" y="18043"/>
                      <a:pt x="308406" y="17029"/>
                    </a:cubicBezTo>
                    <a:cubicBezTo>
                      <a:pt x="321389" y="15203"/>
                      <a:pt x="350803" y="11552"/>
                      <a:pt x="356280" y="18854"/>
                    </a:cubicBezTo>
                    <a:cubicBezTo>
                      <a:pt x="361960" y="26360"/>
                      <a:pt x="349992" y="53137"/>
                      <a:pt x="345326" y="65105"/>
                    </a:cubicBezTo>
                    <a:lnTo>
                      <a:pt x="345326" y="65105"/>
                    </a:lnTo>
                    <a:close/>
                  </a:path>
                </a:pathLst>
              </a:custGeom>
              <a:solidFill>
                <a:srgbClr val="FF9900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20D07FD-2514-0036-1E26-ADD4EF2F5206}"/>
                  </a:ext>
                </a:extLst>
              </p:cNvPr>
              <p:cNvSpPr/>
              <p:nvPr/>
            </p:nvSpPr>
            <p:spPr>
              <a:xfrm>
                <a:off x="5438630" y="-1606168"/>
                <a:ext cx="44627" cy="63899"/>
              </a:xfrm>
              <a:custGeom>
                <a:avLst/>
                <a:gdLst>
                  <a:gd name="connsiteX0" fmla="*/ 11157 w 44627"/>
                  <a:gd name="connsiteY0" fmla="*/ 39759 h 63899"/>
                  <a:gd name="connsiteX1" fmla="*/ 11157 w 44627"/>
                  <a:gd name="connsiteY1" fmla="*/ 63899 h 63899"/>
                  <a:gd name="connsiteX2" fmla="*/ 0 w 44627"/>
                  <a:gd name="connsiteY2" fmla="*/ 63899 h 63899"/>
                  <a:gd name="connsiteX3" fmla="*/ 0 w 44627"/>
                  <a:gd name="connsiteY3" fmla="*/ 0 h 63899"/>
                  <a:gd name="connsiteX4" fmla="*/ 23734 w 44627"/>
                  <a:gd name="connsiteY4" fmla="*/ 0 h 63899"/>
                  <a:gd name="connsiteX5" fmla="*/ 38948 w 44627"/>
                  <a:gd name="connsiteY5" fmla="*/ 5477 h 63899"/>
                  <a:gd name="connsiteX6" fmla="*/ 44628 w 44627"/>
                  <a:gd name="connsiteY6" fmla="*/ 20083 h 63899"/>
                  <a:gd name="connsiteX7" fmla="*/ 38948 w 44627"/>
                  <a:gd name="connsiteY7" fmla="*/ 34688 h 63899"/>
                  <a:gd name="connsiteX8" fmla="*/ 23734 w 44627"/>
                  <a:gd name="connsiteY8" fmla="*/ 39962 h 63899"/>
                  <a:gd name="connsiteX9" fmla="*/ 11157 w 44627"/>
                  <a:gd name="connsiteY9" fmla="*/ 39962 h 63899"/>
                  <a:gd name="connsiteX10" fmla="*/ 11157 w 44627"/>
                  <a:gd name="connsiteY10" fmla="*/ 31240 h 63899"/>
                  <a:gd name="connsiteX11" fmla="*/ 22720 w 44627"/>
                  <a:gd name="connsiteY11" fmla="*/ 31240 h 63899"/>
                  <a:gd name="connsiteX12" fmla="*/ 30834 w 44627"/>
                  <a:gd name="connsiteY12" fmla="*/ 28400 h 63899"/>
                  <a:gd name="connsiteX13" fmla="*/ 33471 w 44627"/>
                  <a:gd name="connsiteY13" fmla="*/ 20083 h 63899"/>
                  <a:gd name="connsiteX14" fmla="*/ 30834 w 44627"/>
                  <a:gd name="connsiteY14" fmla="*/ 11766 h 63899"/>
                  <a:gd name="connsiteX15" fmla="*/ 22720 w 44627"/>
                  <a:gd name="connsiteY15" fmla="*/ 8926 h 63899"/>
                  <a:gd name="connsiteX16" fmla="*/ 11157 w 44627"/>
                  <a:gd name="connsiteY16" fmla="*/ 8926 h 63899"/>
                  <a:gd name="connsiteX17" fmla="*/ 11157 w 44627"/>
                  <a:gd name="connsiteY17" fmla="*/ 31240 h 6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627" h="63899">
                    <a:moveTo>
                      <a:pt x="11157" y="39759"/>
                    </a:moveTo>
                    <a:lnTo>
                      <a:pt x="11157" y="63899"/>
                    </a:lnTo>
                    <a:lnTo>
                      <a:pt x="0" y="63899"/>
                    </a:lnTo>
                    <a:lnTo>
                      <a:pt x="0" y="0"/>
                    </a:lnTo>
                    <a:lnTo>
                      <a:pt x="23734" y="0"/>
                    </a:lnTo>
                    <a:cubicBezTo>
                      <a:pt x="30225" y="0"/>
                      <a:pt x="35094" y="1826"/>
                      <a:pt x="38948" y="5477"/>
                    </a:cubicBezTo>
                    <a:cubicBezTo>
                      <a:pt x="42599" y="9128"/>
                      <a:pt x="44628" y="13794"/>
                      <a:pt x="44628" y="20083"/>
                    </a:cubicBezTo>
                    <a:cubicBezTo>
                      <a:pt x="44628" y="26168"/>
                      <a:pt x="42802" y="31037"/>
                      <a:pt x="38948" y="34688"/>
                    </a:cubicBezTo>
                    <a:cubicBezTo>
                      <a:pt x="35297" y="38339"/>
                      <a:pt x="30225" y="39962"/>
                      <a:pt x="23734" y="39962"/>
                    </a:cubicBezTo>
                    <a:lnTo>
                      <a:pt x="11157" y="39962"/>
                    </a:lnTo>
                    <a:close/>
                    <a:moveTo>
                      <a:pt x="11157" y="31240"/>
                    </a:moveTo>
                    <a:lnTo>
                      <a:pt x="22720" y="31240"/>
                    </a:lnTo>
                    <a:cubicBezTo>
                      <a:pt x="26371" y="31240"/>
                      <a:pt x="29008" y="30225"/>
                      <a:pt x="30834" y="28400"/>
                    </a:cubicBezTo>
                    <a:cubicBezTo>
                      <a:pt x="32660" y="26574"/>
                      <a:pt x="33471" y="23734"/>
                      <a:pt x="33471" y="20083"/>
                    </a:cubicBezTo>
                    <a:cubicBezTo>
                      <a:pt x="33471" y="16431"/>
                      <a:pt x="32660" y="13591"/>
                      <a:pt x="30834" y="11766"/>
                    </a:cubicBezTo>
                    <a:cubicBezTo>
                      <a:pt x="29008" y="9940"/>
                      <a:pt x="26371" y="8926"/>
                      <a:pt x="22720" y="8926"/>
                    </a:cubicBezTo>
                    <a:lnTo>
                      <a:pt x="11157" y="8926"/>
                    </a:lnTo>
                    <a:lnTo>
                      <a:pt x="11157" y="31240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503AD9-B7F5-BA29-1263-26FA3B6DC43C}"/>
                  </a:ext>
                </a:extLst>
              </p:cNvPr>
              <p:cNvSpPr/>
              <p:nvPr/>
            </p:nvSpPr>
            <p:spPr>
              <a:xfrm>
                <a:off x="5493604" y="-1589534"/>
                <a:ext cx="28196" cy="47265"/>
              </a:xfrm>
              <a:custGeom>
                <a:avLst/>
                <a:gdLst>
                  <a:gd name="connsiteX0" fmla="*/ 0 w 28196"/>
                  <a:gd name="connsiteY0" fmla="*/ 47265 h 47265"/>
                  <a:gd name="connsiteX1" fmla="*/ 0 w 28196"/>
                  <a:gd name="connsiteY1" fmla="*/ 406 h 47265"/>
                  <a:gd name="connsiteX2" fmla="*/ 9128 w 28196"/>
                  <a:gd name="connsiteY2" fmla="*/ 406 h 47265"/>
                  <a:gd name="connsiteX3" fmla="*/ 10548 w 28196"/>
                  <a:gd name="connsiteY3" fmla="*/ 7506 h 47265"/>
                  <a:gd name="connsiteX4" fmla="*/ 17445 w 28196"/>
                  <a:gd name="connsiteY4" fmla="*/ 1826 h 47265"/>
                  <a:gd name="connsiteX5" fmla="*/ 24545 w 28196"/>
                  <a:gd name="connsiteY5" fmla="*/ 0 h 47265"/>
                  <a:gd name="connsiteX6" fmla="*/ 28197 w 28196"/>
                  <a:gd name="connsiteY6" fmla="*/ 203 h 47265"/>
                  <a:gd name="connsiteX7" fmla="*/ 28197 w 28196"/>
                  <a:gd name="connsiteY7" fmla="*/ 10143 h 47265"/>
                  <a:gd name="connsiteX8" fmla="*/ 22923 w 28196"/>
                  <a:gd name="connsiteY8" fmla="*/ 9737 h 47265"/>
                  <a:gd name="connsiteX9" fmla="*/ 10954 w 28196"/>
                  <a:gd name="connsiteY9" fmla="*/ 13186 h 47265"/>
                  <a:gd name="connsiteX10" fmla="*/ 10954 w 28196"/>
                  <a:gd name="connsiteY10" fmla="*/ 47265 h 47265"/>
                  <a:gd name="connsiteX11" fmla="*/ 0 w 28196"/>
                  <a:gd name="connsiteY11" fmla="*/ 47265 h 4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96" h="47265">
                    <a:moveTo>
                      <a:pt x="0" y="47265"/>
                    </a:moveTo>
                    <a:lnTo>
                      <a:pt x="0" y="406"/>
                    </a:lnTo>
                    <a:lnTo>
                      <a:pt x="9128" y="406"/>
                    </a:lnTo>
                    <a:lnTo>
                      <a:pt x="10548" y="7506"/>
                    </a:lnTo>
                    <a:cubicBezTo>
                      <a:pt x="12983" y="4869"/>
                      <a:pt x="15417" y="3043"/>
                      <a:pt x="17445" y="1826"/>
                    </a:cubicBezTo>
                    <a:cubicBezTo>
                      <a:pt x="19474" y="609"/>
                      <a:pt x="21908" y="0"/>
                      <a:pt x="24545" y="0"/>
                    </a:cubicBezTo>
                    <a:cubicBezTo>
                      <a:pt x="25762" y="0"/>
                      <a:pt x="26980" y="0"/>
                      <a:pt x="28197" y="203"/>
                    </a:cubicBezTo>
                    <a:lnTo>
                      <a:pt x="28197" y="10143"/>
                    </a:lnTo>
                    <a:cubicBezTo>
                      <a:pt x="26371" y="9940"/>
                      <a:pt x="24748" y="9737"/>
                      <a:pt x="22923" y="9737"/>
                    </a:cubicBezTo>
                    <a:cubicBezTo>
                      <a:pt x="18460" y="9737"/>
                      <a:pt x="14403" y="10954"/>
                      <a:pt x="10954" y="13186"/>
                    </a:cubicBezTo>
                    <a:lnTo>
                      <a:pt x="10954" y="47265"/>
                    </a:lnTo>
                    <a:lnTo>
                      <a:pt x="0" y="47265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C2BB06A-12AB-8E0E-4CF5-1126E3EA6DB8}"/>
                  </a:ext>
                </a:extLst>
              </p:cNvPr>
              <p:cNvSpPr/>
              <p:nvPr/>
            </p:nvSpPr>
            <p:spPr>
              <a:xfrm>
                <a:off x="5526466" y="-1590548"/>
                <a:ext cx="40976" cy="49902"/>
              </a:xfrm>
              <a:custGeom>
                <a:avLst/>
                <a:gdLst>
                  <a:gd name="connsiteX0" fmla="*/ 10346 w 40976"/>
                  <a:gd name="connsiteY0" fmla="*/ 27385 h 49902"/>
                  <a:gd name="connsiteX1" fmla="*/ 14200 w 40976"/>
                  <a:gd name="connsiteY1" fmla="*/ 37731 h 49902"/>
                  <a:gd name="connsiteX2" fmla="*/ 25357 w 40976"/>
                  <a:gd name="connsiteY2" fmla="*/ 40977 h 49902"/>
                  <a:gd name="connsiteX3" fmla="*/ 40165 w 40976"/>
                  <a:gd name="connsiteY3" fmla="*/ 38542 h 49902"/>
                  <a:gd name="connsiteX4" fmla="*/ 40165 w 40976"/>
                  <a:gd name="connsiteY4" fmla="*/ 46251 h 49902"/>
                  <a:gd name="connsiteX5" fmla="*/ 32660 w 40976"/>
                  <a:gd name="connsiteY5" fmla="*/ 48888 h 49902"/>
                  <a:gd name="connsiteX6" fmla="*/ 23734 w 40976"/>
                  <a:gd name="connsiteY6" fmla="*/ 49902 h 49902"/>
                  <a:gd name="connsiteX7" fmla="*/ 6086 w 40976"/>
                  <a:gd name="connsiteY7" fmla="*/ 43614 h 49902"/>
                  <a:gd name="connsiteX8" fmla="*/ 0 w 40976"/>
                  <a:gd name="connsiteY8" fmla="*/ 25154 h 49902"/>
                  <a:gd name="connsiteX9" fmla="*/ 5883 w 40976"/>
                  <a:gd name="connsiteY9" fmla="*/ 6694 h 49902"/>
                  <a:gd name="connsiteX10" fmla="*/ 22314 w 40976"/>
                  <a:gd name="connsiteY10" fmla="*/ 0 h 49902"/>
                  <a:gd name="connsiteX11" fmla="*/ 36108 w 40976"/>
                  <a:gd name="connsiteY11" fmla="*/ 4869 h 49902"/>
                  <a:gd name="connsiteX12" fmla="*/ 40977 w 40976"/>
                  <a:gd name="connsiteY12" fmla="*/ 18865 h 49902"/>
                  <a:gd name="connsiteX13" fmla="*/ 40165 w 40976"/>
                  <a:gd name="connsiteY13" fmla="*/ 27385 h 49902"/>
                  <a:gd name="connsiteX14" fmla="*/ 10346 w 40976"/>
                  <a:gd name="connsiteY14" fmla="*/ 27385 h 49902"/>
                  <a:gd name="connsiteX15" fmla="*/ 22111 w 40976"/>
                  <a:gd name="connsiteY15" fmla="*/ 7911 h 49902"/>
                  <a:gd name="connsiteX16" fmla="*/ 13997 w 40976"/>
                  <a:gd name="connsiteY16" fmla="*/ 11157 h 49902"/>
                  <a:gd name="connsiteX17" fmla="*/ 10346 w 40976"/>
                  <a:gd name="connsiteY17" fmla="*/ 20083 h 49902"/>
                  <a:gd name="connsiteX18" fmla="*/ 31645 w 40976"/>
                  <a:gd name="connsiteY18" fmla="*/ 20083 h 49902"/>
                  <a:gd name="connsiteX19" fmla="*/ 31645 w 40976"/>
                  <a:gd name="connsiteY19" fmla="*/ 19271 h 49902"/>
                  <a:gd name="connsiteX20" fmla="*/ 29211 w 40976"/>
                  <a:gd name="connsiteY20" fmla="*/ 10751 h 49902"/>
                  <a:gd name="connsiteX21" fmla="*/ 22111 w 40976"/>
                  <a:gd name="connsiteY21" fmla="*/ 7911 h 49902"/>
                  <a:gd name="connsiteX22" fmla="*/ 22111 w 40976"/>
                  <a:gd name="connsiteY22" fmla="*/ 7911 h 4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976" h="49902">
                    <a:moveTo>
                      <a:pt x="10346" y="27385"/>
                    </a:moveTo>
                    <a:cubicBezTo>
                      <a:pt x="10548" y="32051"/>
                      <a:pt x="11766" y="35499"/>
                      <a:pt x="14200" y="37731"/>
                    </a:cubicBezTo>
                    <a:cubicBezTo>
                      <a:pt x="16634" y="39759"/>
                      <a:pt x="20488" y="40977"/>
                      <a:pt x="25357" y="40977"/>
                    </a:cubicBezTo>
                    <a:cubicBezTo>
                      <a:pt x="30022" y="40977"/>
                      <a:pt x="34891" y="40165"/>
                      <a:pt x="40165" y="38542"/>
                    </a:cubicBezTo>
                    <a:lnTo>
                      <a:pt x="40165" y="46251"/>
                    </a:lnTo>
                    <a:cubicBezTo>
                      <a:pt x="38137" y="47265"/>
                      <a:pt x="35499" y="48279"/>
                      <a:pt x="32660" y="48888"/>
                    </a:cubicBezTo>
                    <a:cubicBezTo>
                      <a:pt x="29820" y="49496"/>
                      <a:pt x="26777" y="49902"/>
                      <a:pt x="23734" y="49902"/>
                    </a:cubicBezTo>
                    <a:cubicBezTo>
                      <a:pt x="16026" y="49902"/>
                      <a:pt x="10143" y="47874"/>
                      <a:pt x="6086" y="43614"/>
                    </a:cubicBezTo>
                    <a:cubicBezTo>
                      <a:pt x="2029" y="39354"/>
                      <a:pt x="0" y="33268"/>
                      <a:pt x="0" y="25154"/>
                    </a:cubicBezTo>
                    <a:cubicBezTo>
                      <a:pt x="0" y="17243"/>
                      <a:pt x="2029" y="11157"/>
                      <a:pt x="5883" y="6694"/>
                    </a:cubicBezTo>
                    <a:cubicBezTo>
                      <a:pt x="9737" y="2231"/>
                      <a:pt x="15214" y="0"/>
                      <a:pt x="22314" y="0"/>
                    </a:cubicBezTo>
                    <a:cubicBezTo>
                      <a:pt x="28197" y="0"/>
                      <a:pt x="32862" y="1623"/>
                      <a:pt x="36108" y="4869"/>
                    </a:cubicBezTo>
                    <a:cubicBezTo>
                      <a:pt x="39354" y="8114"/>
                      <a:pt x="40977" y="12780"/>
                      <a:pt x="40977" y="18865"/>
                    </a:cubicBezTo>
                    <a:cubicBezTo>
                      <a:pt x="40977" y="22111"/>
                      <a:pt x="40774" y="24951"/>
                      <a:pt x="40165" y="27385"/>
                    </a:cubicBezTo>
                    <a:lnTo>
                      <a:pt x="10346" y="27385"/>
                    </a:lnTo>
                    <a:close/>
                    <a:moveTo>
                      <a:pt x="22111" y="7911"/>
                    </a:moveTo>
                    <a:cubicBezTo>
                      <a:pt x="18865" y="7911"/>
                      <a:pt x="16026" y="8926"/>
                      <a:pt x="13997" y="11157"/>
                    </a:cubicBezTo>
                    <a:cubicBezTo>
                      <a:pt x="11968" y="13388"/>
                      <a:pt x="10751" y="16431"/>
                      <a:pt x="10346" y="20083"/>
                    </a:cubicBezTo>
                    <a:lnTo>
                      <a:pt x="31645" y="20083"/>
                    </a:lnTo>
                    <a:lnTo>
                      <a:pt x="31645" y="19271"/>
                    </a:lnTo>
                    <a:cubicBezTo>
                      <a:pt x="31645" y="15620"/>
                      <a:pt x="30834" y="12780"/>
                      <a:pt x="29211" y="10751"/>
                    </a:cubicBezTo>
                    <a:cubicBezTo>
                      <a:pt x="27588" y="8926"/>
                      <a:pt x="25154" y="7911"/>
                      <a:pt x="22111" y="7911"/>
                    </a:cubicBezTo>
                    <a:lnTo>
                      <a:pt x="22111" y="7911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C4B936F-D80B-8A56-220C-80F8FBECA6F6}"/>
                  </a:ext>
                </a:extLst>
              </p:cNvPr>
              <p:cNvSpPr/>
              <p:nvPr/>
            </p:nvSpPr>
            <p:spPr>
              <a:xfrm>
                <a:off x="5578194" y="-1590548"/>
                <a:ext cx="70390" cy="48279"/>
              </a:xfrm>
              <a:custGeom>
                <a:avLst/>
                <a:gdLst>
                  <a:gd name="connsiteX0" fmla="*/ 59436 w 70390"/>
                  <a:gd name="connsiteY0" fmla="*/ 48279 h 48279"/>
                  <a:gd name="connsiteX1" fmla="*/ 59436 w 70390"/>
                  <a:gd name="connsiteY1" fmla="*/ 16431 h 48279"/>
                  <a:gd name="connsiteX2" fmla="*/ 57611 w 70390"/>
                  <a:gd name="connsiteY2" fmla="*/ 10346 h 48279"/>
                  <a:gd name="connsiteX3" fmla="*/ 52336 w 70390"/>
                  <a:gd name="connsiteY3" fmla="*/ 8520 h 48279"/>
                  <a:gd name="connsiteX4" fmla="*/ 46048 w 70390"/>
                  <a:gd name="connsiteY4" fmla="*/ 9534 h 48279"/>
                  <a:gd name="connsiteX5" fmla="*/ 40571 w 70390"/>
                  <a:gd name="connsiteY5" fmla="*/ 11968 h 48279"/>
                  <a:gd name="connsiteX6" fmla="*/ 40571 w 70390"/>
                  <a:gd name="connsiteY6" fmla="*/ 48279 h 48279"/>
                  <a:gd name="connsiteX7" fmla="*/ 29617 w 70390"/>
                  <a:gd name="connsiteY7" fmla="*/ 48279 h 48279"/>
                  <a:gd name="connsiteX8" fmla="*/ 29617 w 70390"/>
                  <a:gd name="connsiteY8" fmla="*/ 16431 h 48279"/>
                  <a:gd name="connsiteX9" fmla="*/ 27791 w 70390"/>
                  <a:gd name="connsiteY9" fmla="*/ 10346 h 48279"/>
                  <a:gd name="connsiteX10" fmla="*/ 22517 w 70390"/>
                  <a:gd name="connsiteY10" fmla="*/ 8520 h 48279"/>
                  <a:gd name="connsiteX11" fmla="*/ 16634 w 70390"/>
                  <a:gd name="connsiteY11" fmla="*/ 9331 h 48279"/>
                  <a:gd name="connsiteX12" fmla="*/ 10954 w 70390"/>
                  <a:gd name="connsiteY12" fmla="*/ 11968 h 48279"/>
                  <a:gd name="connsiteX13" fmla="*/ 10954 w 70390"/>
                  <a:gd name="connsiteY13" fmla="*/ 48279 h 48279"/>
                  <a:gd name="connsiteX14" fmla="*/ 0 w 70390"/>
                  <a:gd name="connsiteY14" fmla="*/ 48279 h 48279"/>
                  <a:gd name="connsiteX15" fmla="*/ 0 w 70390"/>
                  <a:gd name="connsiteY15" fmla="*/ 1420 h 48279"/>
                  <a:gd name="connsiteX16" fmla="*/ 9128 w 70390"/>
                  <a:gd name="connsiteY16" fmla="*/ 1420 h 48279"/>
                  <a:gd name="connsiteX17" fmla="*/ 10143 w 70390"/>
                  <a:gd name="connsiteY17" fmla="*/ 6086 h 48279"/>
                  <a:gd name="connsiteX18" fmla="*/ 18865 w 70390"/>
                  <a:gd name="connsiteY18" fmla="*/ 1420 h 48279"/>
                  <a:gd name="connsiteX19" fmla="*/ 27183 w 70390"/>
                  <a:gd name="connsiteY19" fmla="*/ 0 h 48279"/>
                  <a:gd name="connsiteX20" fmla="*/ 38948 w 70390"/>
                  <a:gd name="connsiteY20" fmla="*/ 6288 h 48279"/>
                  <a:gd name="connsiteX21" fmla="*/ 56596 w 70390"/>
                  <a:gd name="connsiteY21" fmla="*/ 0 h 48279"/>
                  <a:gd name="connsiteX22" fmla="*/ 66739 w 70390"/>
                  <a:gd name="connsiteY22" fmla="*/ 3651 h 48279"/>
                  <a:gd name="connsiteX23" fmla="*/ 70390 w 70390"/>
                  <a:gd name="connsiteY23" fmla="*/ 13794 h 48279"/>
                  <a:gd name="connsiteX24" fmla="*/ 70390 w 70390"/>
                  <a:gd name="connsiteY24" fmla="*/ 48279 h 48279"/>
                  <a:gd name="connsiteX25" fmla="*/ 59436 w 70390"/>
                  <a:gd name="connsiteY25" fmla="*/ 48279 h 4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0390" h="48279">
                    <a:moveTo>
                      <a:pt x="59436" y="48279"/>
                    </a:moveTo>
                    <a:lnTo>
                      <a:pt x="59436" y="16431"/>
                    </a:lnTo>
                    <a:cubicBezTo>
                      <a:pt x="59436" y="13591"/>
                      <a:pt x="58828" y="11563"/>
                      <a:pt x="57611" y="10346"/>
                    </a:cubicBezTo>
                    <a:cubicBezTo>
                      <a:pt x="56596" y="9128"/>
                      <a:pt x="54771" y="8520"/>
                      <a:pt x="52336" y="8520"/>
                    </a:cubicBezTo>
                    <a:cubicBezTo>
                      <a:pt x="50308" y="8520"/>
                      <a:pt x="48279" y="8926"/>
                      <a:pt x="46048" y="9534"/>
                    </a:cubicBezTo>
                    <a:cubicBezTo>
                      <a:pt x="44019" y="10143"/>
                      <a:pt x="41991" y="11157"/>
                      <a:pt x="40571" y="11968"/>
                    </a:cubicBezTo>
                    <a:lnTo>
                      <a:pt x="40571" y="48279"/>
                    </a:lnTo>
                    <a:lnTo>
                      <a:pt x="29617" y="48279"/>
                    </a:lnTo>
                    <a:lnTo>
                      <a:pt x="29617" y="16431"/>
                    </a:lnTo>
                    <a:cubicBezTo>
                      <a:pt x="29617" y="13591"/>
                      <a:pt x="29008" y="11563"/>
                      <a:pt x="27791" y="10346"/>
                    </a:cubicBezTo>
                    <a:cubicBezTo>
                      <a:pt x="26777" y="9128"/>
                      <a:pt x="24951" y="8520"/>
                      <a:pt x="22517" y="8520"/>
                    </a:cubicBezTo>
                    <a:cubicBezTo>
                      <a:pt x="20691" y="8520"/>
                      <a:pt x="18663" y="8723"/>
                      <a:pt x="16634" y="9331"/>
                    </a:cubicBezTo>
                    <a:cubicBezTo>
                      <a:pt x="14606" y="9940"/>
                      <a:pt x="12577" y="10751"/>
                      <a:pt x="10954" y="11968"/>
                    </a:cubicBezTo>
                    <a:lnTo>
                      <a:pt x="10954" y="48279"/>
                    </a:lnTo>
                    <a:lnTo>
                      <a:pt x="0" y="48279"/>
                    </a:lnTo>
                    <a:lnTo>
                      <a:pt x="0" y="1420"/>
                    </a:lnTo>
                    <a:lnTo>
                      <a:pt x="9128" y="1420"/>
                    </a:lnTo>
                    <a:lnTo>
                      <a:pt x="10143" y="6086"/>
                    </a:lnTo>
                    <a:cubicBezTo>
                      <a:pt x="13186" y="4057"/>
                      <a:pt x="16026" y="2434"/>
                      <a:pt x="18865" y="1420"/>
                    </a:cubicBezTo>
                    <a:cubicBezTo>
                      <a:pt x="21705" y="406"/>
                      <a:pt x="24343" y="0"/>
                      <a:pt x="27183" y="0"/>
                    </a:cubicBezTo>
                    <a:cubicBezTo>
                      <a:pt x="32862" y="0"/>
                      <a:pt x="36717" y="2029"/>
                      <a:pt x="38948" y="6288"/>
                    </a:cubicBezTo>
                    <a:cubicBezTo>
                      <a:pt x="45034" y="2029"/>
                      <a:pt x="50916" y="0"/>
                      <a:pt x="56596" y="0"/>
                    </a:cubicBezTo>
                    <a:cubicBezTo>
                      <a:pt x="61059" y="0"/>
                      <a:pt x="64508" y="1217"/>
                      <a:pt x="66739" y="3651"/>
                    </a:cubicBezTo>
                    <a:cubicBezTo>
                      <a:pt x="69173" y="5883"/>
                      <a:pt x="70390" y="9331"/>
                      <a:pt x="70390" y="13794"/>
                    </a:cubicBezTo>
                    <a:lnTo>
                      <a:pt x="70390" y="48279"/>
                    </a:lnTo>
                    <a:lnTo>
                      <a:pt x="59436" y="48279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07722F9F-A225-F3C4-263D-A8C6F63BA0A2}"/>
                  </a:ext>
                </a:extLst>
              </p:cNvPr>
              <p:cNvSpPr/>
              <p:nvPr/>
            </p:nvSpPr>
            <p:spPr>
              <a:xfrm>
                <a:off x="5661161" y="-1609819"/>
                <a:ext cx="12982" cy="67550"/>
              </a:xfrm>
              <a:custGeom>
                <a:avLst/>
                <a:gdLst>
                  <a:gd name="connsiteX0" fmla="*/ 811 w 12982"/>
                  <a:gd name="connsiteY0" fmla="*/ 67550 h 67550"/>
                  <a:gd name="connsiteX1" fmla="*/ 811 w 12982"/>
                  <a:gd name="connsiteY1" fmla="*/ 20691 h 67550"/>
                  <a:gd name="connsiteX2" fmla="*/ 11563 w 12982"/>
                  <a:gd name="connsiteY2" fmla="*/ 20691 h 67550"/>
                  <a:gd name="connsiteX3" fmla="*/ 11563 w 12982"/>
                  <a:gd name="connsiteY3" fmla="*/ 67550 h 67550"/>
                  <a:gd name="connsiteX4" fmla="*/ 811 w 12982"/>
                  <a:gd name="connsiteY4" fmla="*/ 67550 h 67550"/>
                  <a:gd name="connsiteX5" fmla="*/ 6288 w 12982"/>
                  <a:gd name="connsiteY5" fmla="*/ 12780 h 67550"/>
                  <a:gd name="connsiteX6" fmla="*/ 1623 w 12982"/>
                  <a:gd name="connsiteY6" fmla="*/ 11157 h 67550"/>
                  <a:gd name="connsiteX7" fmla="*/ 0 w 12982"/>
                  <a:gd name="connsiteY7" fmla="*/ 6491 h 67550"/>
                  <a:gd name="connsiteX8" fmla="*/ 1623 w 12982"/>
                  <a:gd name="connsiteY8" fmla="*/ 1826 h 67550"/>
                  <a:gd name="connsiteX9" fmla="*/ 6288 w 12982"/>
                  <a:gd name="connsiteY9" fmla="*/ 0 h 67550"/>
                  <a:gd name="connsiteX10" fmla="*/ 11157 w 12982"/>
                  <a:gd name="connsiteY10" fmla="*/ 1826 h 67550"/>
                  <a:gd name="connsiteX11" fmla="*/ 12983 w 12982"/>
                  <a:gd name="connsiteY11" fmla="*/ 6491 h 67550"/>
                  <a:gd name="connsiteX12" fmla="*/ 11157 w 12982"/>
                  <a:gd name="connsiteY12" fmla="*/ 11157 h 67550"/>
                  <a:gd name="connsiteX13" fmla="*/ 6288 w 12982"/>
                  <a:gd name="connsiteY13" fmla="*/ 12780 h 67550"/>
                  <a:gd name="connsiteX14" fmla="*/ 6288 w 12982"/>
                  <a:gd name="connsiteY14" fmla="*/ 12780 h 6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82" h="67550">
                    <a:moveTo>
                      <a:pt x="811" y="67550"/>
                    </a:moveTo>
                    <a:lnTo>
                      <a:pt x="811" y="20691"/>
                    </a:lnTo>
                    <a:lnTo>
                      <a:pt x="11563" y="20691"/>
                    </a:lnTo>
                    <a:lnTo>
                      <a:pt x="11563" y="67550"/>
                    </a:lnTo>
                    <a:lnTo>
                      <a:pt x="811" y="67550"/>
                    </a:lnTo>
                    <a:close/>
                    <a:moveTo>
                      <a:pt x="6288" y="12780"/>
                    </a:moveTo>
                    <a:cubicBezTo>
                      <a:pt x="4260" y="12780"/>
                      <a:pt x="2637" y="12171"/>
                      <a:pt x="1623" y="11157"/>
                    </a:cubicBezTo>
                    <a:cubicBezTo>
                      <a:pt x="406" y="9940"/>
                      <a:pt x="0" y="8520"/>
                      <a:pt x="0" y="6491"/>
                    </a:cubicBezTo>
                    <a:cubicBezTo>
                      <a:pt x="0" y="4463"/>
                      <a:pt x="609" y="2840"/>
                      <a:pt x="1623" y="1826"/>
                    </a:cubicBezTo>
                    <a:cubicBezTo>
                      <a:pt x="2840" y="609"/>
                      <a:pt x="4463" y="0"/>
                      <a:pt x="6288" y="0"/>
                    </a:cubicBezTo>
                    <a:cubicBezTo>
                      <a:pt x="8317" y="0"/>
                      <a:pt x="9940" y="609"/>
                      <a:pt x="11157" y="1826"/>
                    </a:cubicBezTo>
                    <a:cubicBezTo>
                      <a:pt x="12374" y="2840"/>
                      <a:pt x="12983" y="4463"/>
                      <a:pt x="12983" y="6491"/>
                    </a:cubicBezTo>
                    <a:cubicBezTo>
                      <a:pt x="12983" y="8317"/>
                      <a:pt x="12374" y="9940"/>
                      <a:pt x="11157" y="11157"/>
                    </a:cubicBezTo>
                    <a:cubicBezTo>
                      <a:pt x="9940" y="12171"/>
                      <a:pt x="8317" y="12780"/>
                      <a:pt x="6288" y="12780"/>
                    </a:cubicBezTo>
                    <a:lnTo>
                      <a:pt x="6288" y="12780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AFE8DD1-5AD2-4DF4-2E54-F46C69D71A7B}"/>
                  </a:ext>
                </a:extLst>
              </p:cNvPr>
              <p:cNvSpPr/>
              <p:nvPr/>
            </p:nvSpPr>
            <p:spPr>
              <a:xfrm>
                <a:off x="5683678" y="-1590548"/>
                <a:ext cx="40976" cy="49902"/>
              </a:xfrm>
              <a:custGeom>
                <a:avLst/>
                <a:gdLst>
                  <a:gd name="connsiteX0" fmla="*/ 10346 w 40976"/>
                  <a:gd name="connsiteY0" fmla="*/ 27385 h 49902"/>
                  <a:gd name="connsiteX1" fmla="*/ 14200 w 40976"/>
                  <a:gd name="connsiteY1" fmla="*/ 37731 h 49902"/>
                  <a:gd name="connsiteX2" fmla="*/ 25357 w 40976"/>
                  <a:gd name="connsiteY2" fmla="*/ 40977 h 49902"/>
                  <a:gd name="connsiteX3" fmla="*/ 40165 w 40976"/>
                  <a:gd name="connsiteY3" fmla="*/ 38542 h 49902"/>
                  <a:gd name="connsiteX4" fmla="*/ 40165 w 40976"/>
                  <a:gd name="connsiteY4" fmla="*/ 46251 h 49902"/>
                  <a:gd name="connsiteX5" fmla="*/ 32660 w 40976"/>
                  <a:gd name="connsiteY5" fmla="*/ 48888 h 49902"/>
                  <a:gd name="connsiteX6" fmla="*/ 23734 w 40976"/>
                  <a:gd name="connsiteY6" fmla="*/ 49902 h 49902"/>
                  <a:gd name="connsiteX7" fmla="*/ 6086 w 40976"/>
                  <a:gd name="connsiteY7" fmla="*/ 43614 h 49902"/>
                  <a:gd name="connsiteX8" fmla="*/ 0 w 40976"/>
                  <a:gd name="connsiteY8" fmla="*/ 25154 h 49902"/>
                  <a:gd name="connsiteX9" fmla="*/ 5883 w 40976"/>
                  <a:gd name="connsiteY9" fmla="*/ 6694 h 49902"/>
                  <a:gd name="connsiteX10" fmla="*/ 22314 w 40976"/>
                  <a:gd name="connsiteY10" fmla="*/ 0 h 49902"/>
                  <a:gd name="connsiteX11" fmla="*/ 36108 w 40976"/>
                  <a:gd name="connsiteY11" fmla="*/ 4869 h 49902"/>
                  <a:gd name="connsiteX12" fmla="*/ 40977 w 40976"/>
                  <a:gd name="connsiteY12" fmla="*/ 18865 h 49902"/>
                  <a:gd name="connsiteX13" fmla="*/ 40165 w 40976"/>
                  <a:gd name="connsiteY13" fmla="*/ 27385 h 49902"/>
                  <a:gd name="connsiteX14" fmla="*/ 10346 w 40976"/>
                  <a:gd name="connsiteY14" fmla="*/ 27385 h 49902"/>
                  <a:gd name="connsiteX15" fmla="*/ 22111 w 40976"/>
                  <a:gd name="connsiteY15" fmla="*/ 7911 h 49902"/>
                  <a:gd name="connsiteX16" fmla="*/ 13997 w 40976"/>
                  <a:gd name="connsiteY16" fmla="*/ 11157 h 49902"/>
                  <a:gd name="connsiteX17" fmla="*/ 10346 w 40976"/>
                  <a:gd name="connsiteY17" fmla="*/ 20083 h 49902"/>
                  <a:gd name="connsiteX18" fmla="*/ 31645 w 40976"/>
                  <a:gd name="connsiteY18" fmla="*/ 20083 h 49902"/>
                  <a:gd name="connsiteX19" fmla="*/ 31645 w 40976"/>
                  <a:gd name="connsiteY19" fmla="*/ 19271 h 49902"/>
                  <a:gd name="connsiteX20" fmla="*/ 29211 w 40976"/>
                  <a:gd name="connsiteY20" fmla="*/ 10751 h 49902"/>
                  <a:gd name="connsiteX21" fmla="*/ 22111 w 40976"/>
                  <a:gd name="connsiteY21" fmla="*/ 7911 h 49902"/>
                  <a:gd name="connsiteX22" fmla="*/ 22111 w 40976"/>
                  <a:gd name="connsiteY22" fmla="*/ 7911 h 4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976" h="49902">
                    <a:moveTo>
                      <a:pt x="10346" y="27385"/>
                    </a:moveTo>
                    <a:cubicBezTo>
                      <a:pt x="10548" y="32051"/>
                      <a:pt x="11766" y="35499"/>
                      <a:pt x="14200" y="37731"/>
                    </a:cubicBezTo>
                    <a:cubicBezTo>
                      <a:pt x="16634" y="39759"/>
                      <a:pt x="20488" y="40977"/>
                      <a:pt x="25357" y="40977"/>
                    </a:cubicBezTo>
                    <a:cubicBezTo>
                      <a:pt x="30022" y="40977"/>
                      <a:pt x="34891" y="40165"/>
                      <a:pt x="40165" y="38542"/>
                    </a:cubicBezTo>
                    <a:lnTo>
                      <a:pt x="40165" y="46251"/>
                    </a:lnTo>
                    <a:cubicBezTo>
                      <a:pt x="38137" y="47265"/>
                      <a:pt x="35499" y="48279"/>
                      <a:pt x="32660" y="48888"/>
                    </a:cubicBezTo>
                    <a:cubicBezTo>
                      <a:pt x="29820" y="49496"/>
                      <a:pt x="26777" y="49902"/>
                      <a:pt x="23734" y="49902"/>
                    </a:cubicBezTo>
                    <a:cubicBezTo>
                      <a:pt x="16026" y="49902"/>
                      <a:pt x="10143" y="47874"/>
                      <a:pt x="6086" y="43614"/>
                    </a:cubicBezTo>
                    <a:cubicBezTo>
                      <a:pt x="2029" y="39354"/>
                      <a:pt x="0" y="33268"/>
                      <a:pt x="0" y="25154"/>
                    </a:cubicBezTo>
                    <a:cubicBezTo>
                      <a:pt x="0" y="17243"/>
                      <a:pt x="2029" y="11157"/>
                      <a:pt x="5883" y="6694"/>
                    </a:cubicBezTo>
                    <a:cubicBezTo>
                      <a:pt x="9737" y="2231"/>
                      <a:pt x="15214" y="0"/>
                      <a:pt x="22314" y="0"/>
                    </a:cubicBezTo>
                    <a:cubicBezTo>
                      <a:pt x="28197" y="0"/>
                      <a:pt x="32862" y="1623"/>
                      <a:pt x="36108" y="4869"/>
                    </a:cubicBezTo>
                    <a:cubicBezTo>
                      <a:pt x="39354" y="8114"/>
                      <a:pt x="40977" y="12780"/>
                      <a:pt x="40977" y="18865"/>
                    </a:cubicBezTo>
                    <a:cubicBezTo>
                      <a:pt x="40977" y="22111"/>
                      <a:pt x="40774" y="24951"/>
                      <a:pt x="40165" y="27385"/>
                    </a:cubicBezTo>
                    <a:lnTo>
                      <a:pt x="10346" y="27385"/>
                    </a:lnTo>
                    <a:close/>
                    <a:moveTo>
                      <a:pt x="22111" y="7911"/>
                    </a:moveTo>
                    <a:cubicBezTo>
                      <a:pt x="18865" y="7911"/>
                      <a:pt x="16026" y="8926"/>
                      <a:pt x="13997" y="11157"/>
                    </a:cubicBezTo>
                    <a:cubicBezTo>
                      <a:pt x="11968" y="13388"/>
                      <a:pt x="10751" y="16431"/>
                      <a:pt x="10346" y="20083"/>
                    </a:cubicBezTo>
                    <a:lnTo>
                      <a:pt x="31645" y="20083"/>
                    </a:lnTo>
                    <a:lnTo>
                      <a:pt x="31645" y="19271"/>
                    </a:lnTo>
                    <a:cubicBezTo>
                      <a:pt x="31645" y="15620"/>
                      <a:pt x="30834" y="12780"/>
                      <a:pt x="29211" y="10751"/>
                    </a:cubicBezTo>
                    <a:cubicBezTo>
                      <a:pt x="27588" y="8926"/>
                      <a:pt x="25357" y="7911"/>
                      <a:pt x="22111" y="7911"/>
                    </a:cubicBezTo>
                    <a:lnTo>
                      <a:pt x="22111" y="7911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BAC51670-BA0D-BDDF-A2FA-BE6761E011DE}"/>
                  </a:ext>
                </a:extLst>
              </p:cNvPr>
              <p:cNvSpPr/>
              <p:nvPr/>
            </p:nvSpPr>
            <p:spPr>
              <a:xfrm>
                <a:off x="5735609" y="-1589534"/>
                <a:ext cx="28196" cy="47265"/>
              </a:xfrm>
              <a:custGeom>
                <a:avLst/>
                <a:gdLst>
                  <a:gd name="connsiteX0" fmla="*/ 0 w 28196"/>
                  <a:gd name="connsiteY0" fmla="*/ 47265 h 47265"/>
                  <a:gd name="connsiteX1" fmla="*/ 0 w 28196"/>
                  <a:gd name="connsiteY1" fmla="*/ 406 h 47265"/>
                  <a:gd name="connsiteX2" fmla="*/ 9128 w 28196"/>
                  <a:gd name="connsiteY2" fmla="*/ 406 h 47265"/>
                  <a:gd name="connsiteX3" fmla="*/ 10548 w 28196"/>
                  <a:gd name="connsiteY3" fmla="*/ 7506 h 47265"/>
                  <a:gd name="connsiteX4" fmla="*/ 17445 w 28196"/>
                  <a:gd name="connsiteY4" fmla="*/ 1826 h 47265"/>
                  <a:gd name="connsiteX5" fmla="*/ 24545 w 28196"/>
                  <a:gd name="connsiteY5" fmla="*/ 0 h 47265"/>
                  <a:gd name="connsiteX6" fmla="*/ 28197 w 28196"/>
                  <a:gd name="connsiteY6" fmla="*/ 203 h 47265"/>
                  <a:gd name="connsiteX7" fmla="*/ 28197 w 28196"/>
                  <a:gd name="connsiteY7" fmla="*/ 10143 h 47265"/>
                  <a:gd name="connsiteX8" fmla="*/ 22923 w 28196"/>
                  <a:gd name="connsiteY8" fmla="*/ 9737 h 47265"/>
                  <a:gd name="connsiteX9" fmla="*/ 10954 w 28196"/>
                  <a:gd name="connsiteY9" fmla="*/ 13186 h 47265"/>
                  <a:gd name="connsiteX10" fmla="*/ 10954 w 28196"/>
                  <a:gd name="connsiteY10" fmla="*/ 47265 h 47265"/>
                  <a:gd name="connsiteX11" fmla="*/ 0 w 28196"/>
                  <a:gd name="connsiteY11" fmla="*/ 47265 h 4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96" h="47265">
                    <a:moveTo>
                      <a:pt x="0" y="47265"/>
                    </a:moveTo>
                    <a:lnTo>
                      <a:pt x="0" y="406"/>
                    </a:lnTo>
                    <a:lnTo>
                      <a:pt x="9128" y="406"/>
                    </a:lnTo>
                    <a:lnTo>
                      <a:pt x="10548" y="7506"/>
                    </a:lnTo>
                    <a:cubicBezTo>
                      <a:pt x="12983" y="4869"/>
                      <a:pt x="15417" y="3043"/>
                      <a:pt x="17445" y="1826"/>
                    </a:cubicBezTo>
                    <a:cubicBezTo>
                      <a:pt x="19474" y="609"/>
                      <a:pt x="21908" y="0"/>
                      <a:pt x="24545" y="0"/>
                    </a:cubicBezTo>
                    <a:cubicBezTo>
                      <a:pt x="25763" y="0"/>
                      <a:pt x="26980" y="0"/>
                      <a:pt x="28197" y="203"/>
                    </a:cubicBezTo>
                    <a:lnTo>
                      <a:pt x="28197" y="10143"/>
                    </a:lnTo>
                    <a:cubicBezTo>
                      <a:pt x="26371" y="9940"/>
                      <a:pt x="24748" y="9737"/>
                      <a:pt x="22923" y="9737"/>
                    </a:cubicBezTo>
                    <a:cubicBezTo>
                      <a:pt x="18460" y="9737"/>
                      <a:pt x="14403" y="10954"/>
                      <a:pt x="10954" y="13186"/>
                    </a:cubicBezTo>
                    <a:lnTo>
                      <a:pt x="10954" y="47265"/>
                    </a:lnTo>
                    <a:lnTo>
                      <a:pt x="0" y="47265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499009A-0D30-4C3F-A16C-626A08EE823B}"/>
                  </a:ext>
                </a:extLst>
              </p:cNvPr>
              <p:cNvSpPr/>
              <p:nvPr/>
            </p:nvSpPr>
            <p:spPr>
              <a:xfrm>
                <a:off x="5789974" y="-1606168"/>
                <a:ext cx="51322" cy="63899"/>
              </a:xfrm>
              <a:custGeom>
                <a:avLst/>
                <a:gdLst>
                  <a:gd name="connsiteX0" fmla="*/ 20083 w 51322"/>
                  <a:gd name="connsiteY0" fmla="*/ 63899 h 63899"/>
                  <a:gd name="connsiteX1" fmla="*/ 20083 w 51322"/>
                  <a:gd name="connsiteY1" fmla="*/ 9128 h 63899"/>
                  <a:gd name="connsiteX2" fmla="*/ 0 w 51322"/>
                  <a:gd name="connsiteY2" fmla="*/ 9128 h 63899"/>
                  <a:gd name="connsiteX3" fmla="*/ 0 w 51322"/>
                  <a:gd name="connsiteY3" fmla="*/ 0 h 63899"/>
                  <a:gd name="connsiteX4" fmla="*/ 51322 w 51322"/>
                  <a:gd name="connsiteY4" fmla="*/ 0 h 63899"/>
                  <a:gd name="connsiteX5" fmla="*/ 51322 w 51322"/>
                  <a:gd name="connsiteY5" fmla="*/ 9128 h 63899"/>
                  <a:gd name="connsiteX6" fmla="*/ 31240 w 51322"/>
                  <a:gd name="connsiteY6" fmla="*/ 9128 h 63899"/>
                  <a:gd name="connsiteX7" fmla="*/ 31240 w 51322"/>
                  <a:gd name="connsiteY7" fmla="*/ 63899 h 63899"/>
                  <a:gd name="connsiteX8" fmla="*/ 20083 w 51322"/>
                  <a:gd name="connsiteY8" fmla="*/ 63899 h 6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22" h="63899">
                    <a:moveTo>
                      <a:pt x="20083" y="63899"/>
                    </a:moveTo>
                    <a:lnTo>
                      <a:pt x="20083" y="9128"/>
                    </a:lnTo>
                    <a:lnTo>
                      <a:pt x="0" y="9128"/>
                    </a:lnTo>
                    <a:lnTo>
                      <a:pt x="0" y="0"/>
                    </a:lnTo>
                    <a:lnTo>
                      <a:pt x="51322" y="0"/>
                    </a:lnTo>
                    <a:lnTo>
                      <a:pt x="51322" y="9128"/>
                    </a:lnTo>
                    <a:lnTo>
                      <a:pt x="31240" y="9128"/>
                    </a:lnTo>
                    <a:lnTo>
                      <a:pt x="31240" y="63899"/>
                    </a:lnTo>
                    <a:lnTo>
                      <a:pt x="20083" y="63899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541199E-F05E-1D36-B9E5-B7D59A2E760A}"/>
                  </a:ext>
                </a:extLst>
              </p:cNvPr>
              <p:cNvSpPr/>
              <p:nvPr/>
            </p:nvSpPr>
            <p:spPr>
              <a:xfrm>
                <a:off x="5848396" y="-1609819"/>
                <a:ext cx="13185" cy="67550"/>
              </a:xfrm>
              <a:custGeom>
                <a:avLst/>
                <a:gdLst>
                  <a:gd name="connsiteX0" fmla="*/ 1217 w 13185"/>
                  <a:gd name="connsiteY0" fmla="*/ 67550 h 67550"/>
                  <a:gd name="connsiteX1" fmla="*/ 1217 w 13185"/>
                  <a:gd name="connsiteY1" fmla="*/ 20691 h 67550"/>
                  <a:gd name="connsiteX2" fmla="*/ 11968 w 13185"/>
                  <a:gd name="connsiteY2" fmla="*/ 20691 h 67550"/>
                  <a:gd name="connsiteX3" fmla="*/ 11968 w 13185"/>
                  <a:gd name="connsiteY3" fmla="*/ 67550 h 67550"/>
                  <a:gd name="connsiteX4" fmla="*/ 1217 w 13185"/>
                  <a:gd name="connsiteY4" fmla="*/ 67550 h 67550"/>
                  <a:gd name="connsiteX5" fmla="*/ 6491 w 13185"/>
                  <a:gd name="connsiteY5" fmla="*/ 12780 h 67550"/>
                  <a:gd name="connsiteX6" fmla="*/ 1826 w 13185"/>
                  <a:gd name="connsiteY6" fmla="*/ 11157 h 67550"/>
                  <a:gd name="connsiteX7" fmla="*/ 0 w 13185"/>
                  <a:gd name="connsiteY7" fmla="*/ 6491 h 67550"/>
                  <a:gd name="connsiteX8" fmla="*/ 1826 w 13185"/>
                  <a:gd name="connsiteY8" fmla="*/ 1826 h 67550"/>
                  <a:gd name="connsiteX9" fmla="*/ 6491 w 13185"/>
                  <a:gd name="connsiteY9" fmla="*/ 0 h 67550"/>
                  <a:gd name="connsiteX10" fmla="*/ 11360 w 13185"/>
                  <a:gd name="connsiteY10" fmla="*/ 1826 h 67550"/>
                  <a:gd name="connsiteX11" fmla="*/ 13186 w 13185"/>
                  <a:gd name="connsiteY11" fmla="*/ 6491 h 67550"/>
                  <a:gd name="connsiteX12" fmla="*/ 11360 w 13185"/>
                  <a:gd name="connsiteY12" fmla="*/ 11157 h 67550"/>
                  <a:gd name="connsiteX13" fmla="*/ 6491 w 13185"/>
                  <a:gd name="connsiteY13" fmla="*/ 12780 h 67550"/>
                  <a:gd name="connsiteX14" fmla="*/ 6491 w 13185"/>
                  <a:gd name="connsiteY14" fmla="*/ 12780 h 6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185" h="67550">
                    <a:moveTo>
                      <a:pt x="1217" y="67550"/>
                    </a:moveTo>
                    <a:lnTo>
                      <a:pt x="1217" y="20691"/>
                    </a:lnTo>
                    <a:lnTo>
                      <a:pt x="11968" y="20691"/>
                    </a:lnTo>
                    <a:lnTo>
                      <a:pt x="11968" y="67550"/>
                    </a:lnTo>
                    <a:lnTo>
                      <a:pt x="1217" y="67550"/>
                    </a:lnTo>
                    <a:close/>
                    <a:moveTo>
                      <a:pt x="6491" y="12780"/>
                    </a:moveTo>
                    <a:cubicBezTo>
                      <a:pt x="4463" y="12780"/>
                      <a:pt x="2840" y="12171"/>
                      <a:pt x="1826" y="11157"/>
                    </a:cubicBezTo>
                    <a:cubicBezTo>
                      <a:pt x="609" y="9940"/>
                      <a:pt x="0" y="8520"/>
                      <a:pt x="0" y="6491"/>
                    </a:cubicBezTo>
                    <a:cubicBezTo>
                      <a:pt x="0" y="4463"/>
                      <a:pt x="609" y="2840"/>
                      <a:pt x="1826" y="1826"/>
                    </a:cubicBezTo>
                    <a:cubicBezTo>
                      <a:pt x="3043" y="609"/>
                      <a:pt x="4666" y="0"/>
                      <a:pt x="6491" y="0"/>
                    </a:cubicBezTo>
                    <a:cubicBezTo>
                      <a:pt x="8520" y="0"/>
                      <a:pt x="10143" y="609"/>
                      <a:pt x="11360" y="1826"/>
                    </a:cubicBezTo>
                    <a:cubicBezTo>
                      <a:pt x="12577" y="2840"/>
                      <a:pt x="13186" y="4463"/>
                      <a:pt x="13186" y="6491"/>
                    </a:cubicBezTo>
                    <a:cubicBezTo>
                      <a:pt x="13186" y="8317"/>
                      <a:pt x="12577" y="9940"/>
                      <a:pt x="11360" y="11157"/>
                    </a:cubicBezTo>
                    <a:cubicBezTo>
                      <a:pt x="10346" y="12171"/>
                      <a:pt x="8520" y="12780"/>
                      <a:pt x="6491" y="12780"/>
                    </a:cubicBezTo>
                    <a:lnTo>
                      <a:pt x="6491" y="12780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A30CF54-4CBE-99D4-ABA0-752C5991EFD5}"/>
                  </a:ext>
                </a:extLst>
              </p:cNvPr>
              <p:cNvSpPr/>
              <p:nvPr/>
            </p:nvSpPr>
            <p:spPr>
              <a:xfrm>
                <a:off x="5871318" y="-1590548"/>
                <a:ext cx="40976" cy="49902"/>
              </a:xfrm>
              <a:custGeom>
                <a:avLst/>
                <a:gdLst>
                  <a:gd name="connsiteX0" fmla="*/ 10346 w 40976"/>
                  <a:gd name="connsiteY0" fmla="*/ 27385 h 49902"/>
                  <a:gd name="connsiteX1" fmla="*/ 14200 w 40976"/>
                  <a:gd name="connsiteY1" fmla="*/ 37731 h 49902"/>
                  <a:gd name="connsiteX2" fmla="*/ 25357 w 40976"/>
                  <a:gd name="connsiteY2" fmla="*/ 40977 h 49902"/>
                  <a:gd name="connsiteX3" fmla="*/ 40165 w 40976"/>
                  <a:gd name="connsiteY3" fmla="*/ 38542 h 49902"/>
                  <a:gd name="connsiteX4" fmla="*/ 40165 w 40976"/>
                  <a:gd name="connsiteY4" fmla="*/ 46251 h 49902"/>
                  <a:gd name="connsiteX5" fmla="*/ 32660 w 40976"/>
                  <a:gd name="connsiteY5" fmla="*/ 48888 h 49902"/>
                  <a:gd name="connsiteX6" fmla="*/ 23734 w 40976"/>
                  <a:gd name="connsiteY6" fmla="*/ 49902 h 49902"/>
                  <a:gd name="connsiteX7" fmla="*/ 6086 w 40976"/>
                  <a:gd name="connsiteY7" fmla="*/ 43614 h 49902"/>
                  <a:gd name="connsiteX8" fmla="*/ 0 w 40976"/>
                  <a:gd name="connsiteY8" fmla="*/ 25154 h 49902"/>
                  <a:gd name="connsiteX9" fmla="*/ 5883 w 40976"/>
                  <a:gd name="connsiteY9" fmla="*/ 6694 h 49902"/>
                  <a:gd name="connsiteX10" fmla="*/ 22314 w 40976"/>
                  <a:gd name="connsiteY10" fmla="*/ 0 h 49902"/>
                  <a:gd name="connsiteX11" fmla="*/ 36108 w 40976"/>
                  <a:gd name="connsiteY11" fmla="*/ 4869 h 49902"/>
                  <a:gd name="connsiteX12" fmla="*/ 40977 w 40976"/>
                  <a:gd name="connsiteY12" fmla="*/ 18865 h 49902"/>
                  <a:gd name="connsiteX13" fmla="*/ 40165 w 40976"/>
                  <a:gd name="connsiteY13" fmla="*/ 27385 h 49902"/>
                  <a:gd name="connsiteX14" fmla="*/ 10346 w 40976"/>
                  <a:gd name="connsiteY14" fmla="*/ 27385 h 49902"/>
                  <a:gd name="connsiteX15" fmla="*/ 21908 w 40976"/>
                  <a:gd name="connsiteY15" fmla="*/ 7911 h 49902"/>
                  <a:gd name="connsiteX16" fmla="*/ 13794 w 40976"/>
                  <a:gd name="connsiteY16" fmla="*/ 11157 h 49902"/>
                  <a:gd name="connsiteX17" fmla="*/ 10143 w 40976"/>
                  <a:gd name="connsiteY17" fmla="*/ 20083 h 49902"/>
                  <a:gd name="connsiteX18" fmla="*/ 31442 w 40976"/>
                  <a:gd name="connsiteY18" fmla="*/ 20083 h 49902"/>
                  <a:gd name="connsiteX19" fmla="*/ 31442 w 40976"/>
                  <a:gd name="connsiteY19" fmla="*/ 19271 h 49902"/>
                  <a:gd name="connsiteX20" fmla="*/ 29008 w 40976"/>
                  <a:gd name="connsiteY20" fmla="*/ 10751 h 49902"/>
                  <a:gd name="connsiteX21" fmla="*/ 21908 w 40976"/>
                  <a:gd name="connsiteY21" fmla="*/ 7911 h 49902"/>
                  <a:gd name="connsiteX22" fmla="*/ 21908 w 40976"/>
                  <a:gd name="connsiteY22" fmla="*/ 7911 h 4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976" h="49902">
                    <a:moveTo>
                      <a:pt x="10346" y="27385"/>
                    </a:moveTo>
                    <a:cubicBezTo>
                      <a:pt x="10548" y="32051"/>
                      <a:pt x="11766" y="35499"/>
                      <a:pt x="14200" y="37731"/>
                    </a:cubicBezTo>
                    <a:cubicBezTo>
                      <a:pt x="16634" y="39759"/>
                      <a:pt x="20488" y="40977"/>
                      <a:pt x="25357" y="40977"/>
                    </a:cubicBezTo>
                    <a:cubicBezTo>
                      <a:pt x="30022" y="40977"/>
                      <a:pt x="34891" y="40165"/>
                      <a:pt x="40165" y="38542"/>
                    </a:cubicBezTo>
                    <a:lnTo>
                      <a:pt x="40165" y="46251"/>
                    </a:lnTo>
                    <a:cubicBezTo>
                      <a:pt x="38137" y="47265"/>
                      <a:pt x="35499" y="48279"/>
                      <a:pt x="32660" y="48888"/>
                    </a:cubicBezTo>
                    <a:cubicBezTo>
                      <a:pt x="29820" y="49496"/>
                      <a:pt x="26777" y="49902"/>
                      <a:pt x="23734" y="49902"/>
                    </a:cubicBezTo>
                    <a:cubicBezTo>
                      <a:pt x="16026" y="49902"/>
                      <a:pt x="10143" y="47874"/>
                      <a:pt x="6086" y="43614"/>
                    </a:cubicBezTo>
                    <a:cubicBezTo>
                      <a:pt x="2029" y="39354"/>
                      <a:pt x="0" y="33268"/>
                      <a:pt x="0" y="25154"/>
                    </a:cubicBezTo>
                    <a:cubicBezTo>
                      <a:pt x="0" y="17243"/>
                      <a:pt x="1826" y="11157"/>
                      <a:pt x="5883" y="6694"/>
                    </a:cubicBezTo>
                    <a:cubicBezTo>
                      <a:pt x="9737" y="2231"/>
                      <a:pt x="15214" y="0"/>
                      <a:pt x="22314" y="0"/>
                    </a:cubicBezTo>
                    <a:cubicBezTo>
                      <a:pt x="28197" y="0"/>
                      <a:pt x="32862" y="1623"/>
                      <a:pt x="36108" y="4869"/>
                    </a:cubicBezTo>
                    <a:cubicBezTo>
                      <a:pt x="39354" y="8114"/>
                      <a:pt x="40977" y="12780"/>
                      <a:pt x="40977" y="18865"/>
                    </a:cubicBezTo>
                    <a:cubicBezTo>
                      <a:pt x="40977" y="22111"/>
                      <a:pt x="40774" y="24951"/>
                      <a:pt x="40165" y="27385"/>
                    </a:cubicBezTo>
                    <a:lnTo>
                      <a:pt x="10346" y="27385"/>
                    </a:lnTo>
                    <a:close/>
                    <a:moveTo>
                      <a:pt x="21908" y="7911"/>
                    </a:moveTo>
                    <a:cubicBezTo>
                      <a:pt x="18663" y="7911"/>
                      <a:pt x="15823" y="8926"/>
                      <a:pt x="13794" y="11157"/>
                    </a:cubicBezTo>
                    <a:cubicBezTo>
                      <a:pt x="11766" y="13388"/>
                      <a:pt x="10548" y="16431"/>
                      <a:pt x="10143" y="20083"/>
                    </a:cubicBezTo>
                    <a:lnTo>
                      <a:pt x="31442" y="20083"/>
                    </a:lnTo>
                    <a:lnTo>
                      <a:pt x="31442" y="19271"/>
                    </a:lnTo>
                    <a:cubicBezTo>
                      <a:pt x="31442" y="15620"/>
                      <a:pt x="30631" y="12780"/>
                      <a:pt x="29008" y="10751"/>
                    </a:cubicBezTo>
                    <a:cubicBezTo>
                      <a:pt x="27588" y="8926"/>
                      <a:pt x="25154" y="7911"/>
                      <a:pt x="21908" y="7911"/>
                    </a:cubicBezTo>
                    <a:lnTo>
                      <a:pt x="21908" y="7911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122781D-666C-EF1D-736A-D2840E0A2DC4}"/>
                  </a:ext>
                </a:extLst>
              </p:cNvPr>
              <p:cNvSpPr/>
              <p:nvPr/>
            </p:nvSpPr>
            <p:spPr>
              <a:xfrm>
                <a:off x="5923046" y="-1589534"/>
                <a:ext cx="28196" cy="47265"/>
              </a:xfrm>
              <a:custGeom>
                <a:avLst/>
                <a:gdLst>
                  <a:gd name="connsiteX0" fmla="*/ 0 w 28196"/>
                  <a:gd name="connsiteY0" fmla="*/ 47265 h 47265"/>
                  <a:gd name="connsiteX1" fmla="*/ 0 w 28196"/>
                  <a:gd name="connsiteY1" fmla="*/ 406 h 47265"/>
                  <a:gd name="connsiteX2" fmla="*/ 9128 w 28196"/>
                  <a:gd name="connsiteY2" fmla="*/ 406 h 47265"/>
                  <a:gd name="connsiteX3" fmla="*/ 10548 w 28196"/>
                  <a:gd name="connsiteY3" fmla="*/ 7506 h 47265"/>
                  <a:gd name="connsiteX4" fmla="*/ 17445 w 28196"/>
                  <a:gd name="connsiteY4" fmla="*/ 1826 h 47265"/>
                  <a:gd name="connsiteX5" fmla="*/ 24545 w 28196"/>
                  <a:gd name="connsiteY5" fmla="*/ 0 h 47265"/>
                  <a:gd name="connsiteX6" fmla="*/ 28197 w 28196"/>
                  <a:gd name="connsiteY6" fmla="*/ 203 h 47265"/>
                  <a:gd name="connsiteX7" fmla="*/ 28197 w 28196"/>
                  <a:gd name="connsiteY7" fmla="*/ 10143 h 47265"/>
                  <a:gd name="connsiteX8" fmla="*/ 22923 w 28196"/>
                  <a:gd name="connsiteY8" fmla="*/ 9737 h 47265"/>
                  <a:gd name="connsiteX9" fmla="*/ 10954 w 28196"/>
                  <a:gd name="connsiteY9" fmla="*/ 13186 h 47265"/>
                  <a:gd name="connsiteX10" fmla="*/ 10954 w 28196"/>
                  <a:gd name="connsiteY10" fmla="*/ 47265 h 47265"/>
                  <a:gd name="connsiteX11" fmla="*/ 0 w 28196"/>
                  <a:gd name="connsiteY11" fmla="*/ 47265 h 4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96" h="47265">
                    <a:moveTo>
                      <a:pt x="0" y="47265"/>
                    </a:moveTo>
                    <a:lnTo>
                      <a:pt x="0" y="406"/>
                    </a:lnTo>
                    <a:lnTo>
                      <a:pt x="9128" y="406"/>
                    </a:lnTo>
                    <a:lnTo>
                      <a:pt x="10548" y="7506"/>
                    </a:lnTo>
                    <a:cubicBezTo>
                      <a:pt x="12983" y="4869"/>
                      <a:pt x="15417" y="3043"/>
                      <a:pt x="17445" y="1826"/>
                    </a:cubicBezTo>
                    <a:cubicBezTo>
                      <a:pt x="19474" y="609"/>
                      <a:pt x="21908" y="0"/>
                      <a:pt x="24545" y="0"/>
                    </a:cubicBezTo>
                    <a:cubicBezTo>
                      <a:pt x="25763" y="0"/>
                      <a:pt x="26980" y="0"/>
                      <a:pt x="28197" y="203"/>
                    </a:cubicBezTo>
                    <a:lnTo>
                      <a:pt x="28197" y="10143"/>
                    </a:lnTo>
                    <a:cubicBezTo>
                      <a:pt x="26574" y="9940"/>
                      <a:pt x="24748" y="9737"/>
                      <a:pt x="22923" y="9737"/>
                    </a:cubicBezTo>
                    <a:cubicBezTo>
                      <a:pt x="18460" y="9737"/>
                      <a:pt x="14403" y="10954"/>
                      <a:pt x="10954" y="13186"/>
                    </a:cubicBezTo>
                    <a:lnTo>
                      <a:pt x="10954" y="47265"/>
                    </a:lnTo>
                    <a:lnTo>
                      <a:pt x="0" y="47265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28E5ED0A-256C-167C-29A9-92A11B91DCDC}"/>
                  </a:ext>
                </a:extLst>
              </p:cNvPr>
              <p:cNvSpPr/>
              <p:nvPr/>
            </p:nvSpPr>
            <p:spPr>
              <a:xfrm>
                <a:off x="5613288" y="-1515492"/>
                <a:ext cx="43613" cy="66739"/>
              </a:xfrm>
              <a:custGeom>
                <a:avLst/>
                <a:gdLst>
                  <a:gd name="connsiteX0" fmla="*/ 14808 w 43613"/>
                  <a:gd name="connsiteY0" fmla="*/ 35905 h 66739"/>
                  <a:gd name="connsiteX1" fmla="*/ 3448 w 43613"/>
                  <a:gd name="connsiteY1" fmla="*/ 28805 h 66739"/>
                  <a:gd name="connsiteX2" fmla="*/ 0 w 43613"/>
                  <a:gd name="connsiteY2" fmla="*/ 18663 h 66739"/>
                  <a:gd name="connsiteX3" fmla="*/ 6086 w 43613"/>
                  <a:gd name="connsiteY3" fmla="*/ 5071 h 66739"/>
                  <a:gd name="connsiteX4" fmla="*/ 22314 w 43613"/>
                  <a:gd name="connsiteY4" fmla="*/ 0 h 66739"/>
                  <a:gd name="connsiteX5" fmla="*/ 39557 w 43613"/>
                  <a:gd name="connsiteY5" fmla="*/ 3246 h 66739"/>
                  <a:gd name="connsiteX6" fmla="*/ 39557 w 43613"/>
                  <a:gd name="connsiteY6" fmla="*/ 12171 h 66739"/>
                  <a:gd name="connsiteX7" fmla="*/ 23125 w 43613"/>
                  <a:gd name="connsiteY7" fmla="*/ 9331 h 66739"/>
                  <a:gd name="connsiteX8" fmla="*/ 10954 w 43613"/>
                  <a:gd name="connsiteY8" fmla="*/ 17445 h 66739"/>
                  <a:gd name="connsiteX9" fmla="*/ 13186 w 43613"/>
                  <a:gd name="connsiteY9" fmla="*/ 22720 h 66739"/>
                  <a:gd name="connsiteX10" fmla="*/ 21097 w 43613"/>
                  <a:gd name="connsiteY10" fmla="*/ 26777 h 66739"/>
                  <a:gd name="connsiteX11" fmla="*/ 29008 w 43613"/>
                  <a:gd name="connsiteY11" fmla="*/ 29617 h 66739"/>
                  <a:gd name="connsiteX12" fmla="*/ 40165 w 43613"/>
                  <a:gd name="connsiteY12" fmla="*/ 36514 h 66739"/>
                  <a:gd name="connsiteX13" fmla="*/ 43614 w 43613"/>
                  <a:gd name="connsiteY13" fmla="*/ 46859 h 66739"/>
                  <a:gd name="connsiteX14" fmla="*/ 36919 w 43613"/>
                  <a:gd name="connsiteY14" fmla="*/ 61465 h 66739"/>
                  <a:gd name="connsiteX15" fmla="*/ 19068 w 43613"/>
                  <a:gd name="connsiteY15" fmla="*/ 66739 h 66739"/>
                  <a:gd name="connsiteX16" fmla="*/ 9331 w 43613"/>
                  <a:gd name="connsiteY16" fmla="*/ 65725 h 66739"/>
                  <a:gd name="connsiteX17" fmla="*/ 811 w 43613"/>
                  <a:gd name="connsiteY17" fmla="*/ 62885 h 66739"/>
                  <a:gd name="connsiteX18" fmla="*/ 811 w 43613"/>
                  <a:gd name="connsiteY18" fmla="*/ 54162 h 66739"/>
                  <a:gd name="connsiteX19" fmla="*/ 10143 w 43613"/>
                  <a:gd name="connsiteY19" fmla="*/ 56393 h 66739"/>
                  <a:gd name="connsiteX20" fmla="*/ 19068 w 43613"/>
                  <a:gd name="connsiteY20" fmla="*/ 57205 h 66739"/>
                  <a:gd name="connsiteX21" fmla="*/ 29008 w 43613"/>
                  <a:gd name="connsiteY21" fmla="*/ 54973 h 66739"/>
                  <a:gd name="connsiteX22" fmla="*/ 32660 w 43613"/>
                  <a:gd name="connsiteY22" fmla="*/ 48279 h 66739"/>
                  <a:gd name="connsiteX23" fmla="*/ 30428 w 43613"/>
                  <a:gd name="connsiteY23" fmla="*/ 43005 h 66739"/>
                  <a:gd name="connsiteX24" fmla="*/ 23125 w 43613"/>
                  <a:gd name="connsiteY24" fmla="*/ 38948 h 66739"/>
                  <a:gd name="connsiteX25" fmla="*/ 14808 w 43613"/>
                  <a:gd name="connsiteY25" fmla="*/ 35905 h 6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13" h="66739">
                    <a:moveTo>
                      <a:pt x="14808" y="35905"/>
                    </a:moveTo>
                    <a:cubicBezTo>
                      <a:pt x="9534" y="33877"/>
                      <a:pt x="5883" y="31442"/>
                      <a:pt x="3448" y="28805"/>
                    </a:cubicBezTo>
                    <a:cubicBezTo>
                      <a:pt x="1217" y="25965"/>
                      <a:pt x="0" y="22517"/>
                      <a:pt x="0" y="18663"/>
                    </a:cubicBezTo>
                    <a:cubicBezTo>
                      <a:pt x="0" y="12983"/>
                      <a:pt x="2029" y="8317"/>
                      <a:pt x="6086" y="5071"/>
                    </a:cubicBezTo>
                    <a:cubicBezTo>
                      <a:pt x="10143" y="1623"/>
                      <a:pt x="15417" y="0"/>
                      <a:pt x="22314" y="0"/>
                    </a:cubicBezTo>
                    <a:cubicBezTo>
                      <a:pt x="27994" y="0"/>
                      <a:pt x="33674" y="1014"/>
                      <a:pt x="39557" y="3246"/>
                    </a:cubicBezTo>
                    <a:lnTo>
                      <a:pt x="39557" y="12171"/>
                    </a:lnTo>
                    <a:cubicBezTo>
                      <a:pt x="33471" y="10346"/>
                      <a:pt x="27994" y="9331"/>
                      <a:pt x="23125" y="9331"/>
                    </a:cubicBezTo>
                    <a:cubicBezTo>
                      <a:pt x="15011" y="9331"/>
                      <a:pt x="10954" y="12171"/>
                      <a:pt x="10954" y="17445"/>
                    </a:cubicBezTo>
                    <a:cubicBezTo>
                      <a:pt x="10954" y="19474"/>
                      <a:pt x="11766" y="21300"/>
                      <a:pt x="13186" y="22720"/>
                    </a:cubicBezTo>
                    <a:cubicBezTo>
                      <a:pt x="14605" y="24140"/>
                      <a:pt x="17445" y="25357"/>
                      <a:pt x="21097" y="26777"/>
                    </a:cubicBezTo>
                    <a:lnTo>
                      <a:pt x="29008" y="29617"/>
                    </a:lnTo>
                    <a:cubicBezTo>
                      <a:pt x="34079" y="31645"/>
                      <a:pt x="37731" y="33877"/>
                      <a:pt x="40165" y="36514"/>
                    </a:cubicBezTo>
                    <a:cubicBezTo>
                      <a:pt x="42397" y="39151"/>
                      <a:pt x="43614" y="42599"/>
                      <a:pt x="43614" y="46859"/>
                    </a:cubicBezTo>
                    <a:cubicBezTo>
                      <a:pt x="43614" y="52945"/>
                      <a:pt x="41382" y="57813"/>
                      <a:pt x="36919" y="61465"/>
                    </a:cubicBezTo>
                    <a:cubicBezTo>
                      <a:pt x="32660" y="65116"/>
                      <a:pt x="26574" y="66739"/>
                      <a:pt x="19068" y="66739"/>
                    </a:cubicBezTo>
                    <a:cubicBezTo>
                      <a:pt x="15823" y="66739"/>
                      <a:pt x="12577" y="66333"/>
                      <a:pt x="9331" y="65725"/>
                    </a:cubicBezTo>
                    <a:cubicBezTo>
                      <a:pt x="6086" y="65116"/>
                      <a:pt x="3246" y="64102"/>
                      <a:pt x="811" y="62885"/>
                    </a:cubicBezTo>
                    <a:lnTo>
                      <a:pt x="811" y="54162"/>
                    </a:lnTo>
                    <a:cubicBezTo>
                      <a:pt x="3651" y="55176"/>
                      <a:pt x="6897" y="55785"/>
                      <a:pt x="10143" y="56393"/>
                    </a:cubicBezTo>
                    <a:cubicBezTo>
                      <a:pt x="13591" y="57002"/>
                      <a:pt x="16431" y="57205"/>
                      <a:pt x="19068" y="57205"/>
                    </a:cubicBezTo>
                    <a:cubicBezTo>
                      <a:pt x="23328" y="57205"/>
                      <a:pt x="26777" y="56393"/>
                      <a:pt x="29008" y="54973"/>
                    </a:cubicBezTo>
                    <a:cubicBezTo>
                      <a:pt x="31442" y="53351"/>
                      <a:pt x="32660" y="51119"/>
                      <a:pt x="32660" y="48279"/>
                    </a:cubicBezTo>
                    <a:cubicBezTo>
                      <a:pt x="32660" y="46251"/>
                      <a:pt x="31848" y="44425"/>
                      <a:pt x="30428" y="43005"/>
                    </a:cubicBezTo>
                    <a:cubicBezTo>
                      <a:pt x="29008" y="41585"/>
                      <a:pt x="26574" y="40368"/>
                      <a:pt x="23125" y="38948"/>
                    </a:cubicBezTo>
                    <a:lnTo>
                      <a:pt x="14808" y="35905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24F277D-EC07-1E95-BD9A-D140A2691F26}"/>
                  </a:ext>
                </a:extLst>
              </p:cNvPr>
              <p:cNvSpPr/>
              <p:nvPr/>
            </p:nvSpPr>
            <p:spPr>
              <a:xfrm>
                <a:off x="5665421" y="-1498452"/>
                <a:ext cx="40976" cy="49902"/>
              </a:xfrm>
              <a:custGeom>
                <a:avLst/>
                <a:gdLst>
                  <a:gd name="connsiteX0" fmla="*/ 10346 w 40976"/>
                  <a:gd name="connsiteY0" fmla="*/ 27385 h 49902"/>
                  <a:gd name="connsiteX1" fmla="*/ 14200 w 40976"/>
                  <a:gd name="connsiteY1" fmla="*/ 37731 h 49902"/>
                  <a:gd name="connsiteX2" fmla="*/ 25357 w 40976"/>
                  <a:gd name="connsiteY2" fmla="*/ 40976 h 49902"/>
                  <a:gd name="connsiteX3" fmla="*/ 40165 w 40976"/>
                  <a:gd name="connsiteY3" fmla="*/ 38542 h 49902"/>
                  <a:gd name="connsiteX4" fmla="*/ 40165 w 40976"/>
                  <a:gd name="connsiteY4" fmla="*/ 46251 h 49902"/>
                  <a:gd name="connsiteX5" fmla="*/ 32660 w 40976"/>
                  <a:gd name="connsiteY5" fmla="*/ 48888 h 49902"/>
                  <a:gd name="connsiteX6" fmla="*/ 23734 w 40976"/>
                  <a:gd name="connsiteY6" fmla="*/ 49902 h 49902"/>
                  <a:gd name="connsiteX7" fmla="*/ 6086 w 40976"/>
                  <a:gd name="connsiteY7" fmla="*/ 43614 h 49902"/>
                  <a:gd name="connsiteX8" fmla="*/ 0 w 40976"/>
                  <a:gd name="connsiteY8" fmla="*/ 25154 h 49902"/>
                  <a:gd name="connsiteX9" fmla="*/ 5883 w 40976"/>
                  <a:gd name="connsiteY9" fmla="*/ 6694 h 49902"/>
                  <a:gd name="connsiteX10" fmla="*/ 22314 w 40976"/>
                  <a:gd name="connsiteY10" fmla="*/ 0 h 49902"/>
                  <a:gd name="connsiteX11" fmla="*/ 36108 w 40976"/>
                  <a:gd name="connsiteY11" fmla="*/ 4868 h 49902"/>
                  <a:gd name="connsiteX12" fmla="*/ 40977 w 40976"/>
                  <a:gd name="connsiteY12" fmla="*/ 18865 h 49902"/>
                  <a:gd name="connsiteX13" fmla="*/ 40165 w 40976"/>
                  <a:gd name="connsiteY13" fmla="*/ 27385 h 49902"/>
                  <a:gd name="connsiteX14" fmla="*/ 10346 w 40976"/>
                  <a:gd name="connsiteY14" fmla="*/ 27385 h 49902"/>
                  <a:gd name="connsiteX15" fmla="*/ 22111 w 40976"/>
                  <a:gd name="connsiteY15" fmla="*/ 7911 h 49902"/>
                  <a:gd name="connsiteX16" fmla="*/ 13997 w 40976"/>
                  <a:gd name="connsiteY16" fmla="*/ 11157 h 49902"/>
                  <a:gd name="connsiteX17" fmla="*/ 10346 w 40976"/>
                  <a:gd name="connsiteY17" fmla="*/ 20083 h 49902"/>
                  <a:gd name="connsiteX18" fmla="*/ 31645 w 40976"/>
                  <a:gd name="connsiteY18" fmla="*/ 20083 h 49902"/>
                  <a:gd name="connsiteX19" fmla="*/ 31645 w 40976"/>
                  <a:gd name="connsiteY19" fmla="*/ 19271 h 49902"/>
                  <a:gd name="connsiteX20" fmla="*/ 29211 w 40976"/>
                  <a:gd name="connsiteY20" fmla="*/ 10751 h 49902"/>
                  <a:gd name="connsiteX21" fmla="*/ 22111 w 40976"/>
                  <a:gd name="connsiteY21" fmla="*/ 7911 h 49902"/>
                  <a:gd name="connsiteX22" fmla="*/ 22111 w 40976"/>
                  <a:gd name="connsiteY22" fmla="*/ 7911 h 4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976" h="49902">
                    <a:moveTo>
                      <a:pt x="10346" y="27385"/>
                    </a:moveTo>
                    <a:cubicBezTo>
                      <a:pt x="10548" y="32051"/>
                      <a:pt x="11766" y="35499"/>
                      <a:pt x="14200" y="37731"/>
                    </a:cubicBezTo>
                    <a:cubicBezTo>
                      <a:pt x="16634" y="39759"/>
                      <a:pt x="20488" y="40976"/>
                      <a:pt x="25357" y="40976"/>
                    </a:cubicBezTo>
                    <a:cubicBezTo>
                      <a:pt x="30022" y="40976"/>
                      <a:pt x="34891" y="40165"/>
                      <a:pt x="40165" y="38542"/>
                    </a:cubicBezTo>
                    <a:lnTo>
                      <a:pt x="40165" y="46251"/>
                    </a:lnTo>
                    <a:cubicBezTo>
                      <a:pt x="38137" y="47265"/>
                      <a:pt x="35499" y="48279"/>
                      <a:pt x="32660" y="48888"/>
                    </a:cubicBezTo>
                    <a:cubicBezTo>
                      <a:pt x="29820" y="49496"/>
                      <a:pt x="26777" y="49902"/>
                      <a:pt x="23734" y="49902"/>
                    </a:cubicBezTo>
                    <a:cubicBezTo>
                      <a:pt x="16026" y="49902"/>
                      <a:pt x="10143" y="47874"/>
                      <a:pt x="6086" y="43614"/>
                    </a:cubicBezTo>
                    <a:cubicBezTo>
                      <a:pt x="2029" y="39354"/>
                      <a:pt x="0" y="33268"/>
                      <a:pt x="0" y="25154"/>
                    </a:cubicBezTo>
                    <a:cubicBezTo>
                      <a:pt x="0" y="17243"/>
                      <a:pt x="1826" y="11157"/>
                      <a:pt x="5883" y="6694"/>
                    </a:cubicBezTo>
                    <a:cubicBezTo>
                      <a:pt x="9737" y="2231"/>
                      <a:pt x="15214" y="0"/>
                      <a:pt x="22314" y="0"/>
                    </a:cubicBezTo>
                    <a:cubicBezTo>
                      <a:pt x="28197" y="0"/>
                      <a:pt x="32862" y="1623"/>
                      <a:pt x="36108" y="4868"/>
                    </a:cubicBezTo>
                    <a:cubicBezTo>
                      <a:pt x="39354" y="8114"/>
                      <a:pt x="40977" y="12780"/>
                      <a:pt x="40977" y="18865"/>
                    </a:cubicBezTo>
                    <a:cubicBezTo>
                      <a:pt x="40977" y="22111"/>
                      <a:pt x="40774" y="24951"/>
                      <a:pt x="40165" y="27385"/>
                    </a:cubicBezTo>
                    <a:lnTo>
                      <a:pt x="10346" y="27385"/>
                    </a:lnTo>
                    <a:close/>
                    <a:moveTo>
                      <a:pt x="22111" y="7911"/>
                    </a:moveTo>
                    <a:cubicBezTo>
                      <a:pt x="18865" y="7911"/>
                      <a:pt x="16026" y="8926"/>
                      <a:pt x="13997" y="11157"/>
                    </a:cubicBezTo>
                    <a:cubicBezTo>
                      <a:pt x="11968" y="13388"/>
                      <a:pt x="10751" y="16431"/>
                      <a:pt x="10346" y="20083"/>
                    </a:cubicBezTo>
                    <a:lnTo>
                      <a:pt x="31645" y="20083"/>
                    </a:lnTo>
                    <a:lnTo>
                      <a:pt x="31645" y="19271"/>
                    </a:lnTo>
                    <a:cubicBezTo>
                      <a:pt x="31645" y="15620"/>
                      <a:pt x="30834" y="12780"/>
                      <a:pt x="29211" y="10751"/>
                    </a:cubicBezTo>
                    <a:cubicBezTo>
                      <a:pt x="27588" y="8926"/>
                      <a:pt x="25154" y="7911"/>
                      <a:pt x="22111" y="7911"/>
                    </a:cubicBezTo>
                    <a:lnTo>
                      <a:pt x="22111" y="7911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81427D-64FC-37B0-8DA5-D93B4B4F170B}"/>
                  </a:ext>
                </a:extLst>
              </p:cNvPr>
              <p:cNvSpPr/>
              <p:nvPr/>
            </p:nvSpPr>
            <p:spPr>
              <a:xfrm>
                <a:off x="5717352" y="-1497438"/>
                <a:ext cx="28196" cy="47264"/>
              </a:xfrm>
              <a:custGeom>
                <a:avLst/>
                <a:gdLst>
                  <a:gd name="connsiteX0" fmla="*/ 0 w 28196"/>
                  <a:gd name="connsiteY0" fmla="*/ 47265 h 47264"/>
                  <a:gd name="connsiteX1" fmla="*/ 0 w 28196"/>
                  <a:gd name="connsiteY1" fmla="*/ 406 h 47264"/>
                  <a:gd name="connsiteX2" fmla="*/ 9128 w 28196"/>
                  <a:gd name="connsiteY2" fmla="*/ 406 h 47264"/>
                  <a:gd name="connsiteX3" fmla="*/ 10548 w 28196"/>
                  <a:gd name="connsiteY3" fmla="*/ 7506 h 47264"/>
                  <a:gd name="connsiteX4" fmla="*/ 17445 w 28196"/>
                  <a:gd name="connsiteY4" fmla="*/ 1826 h 47264"/>
                  <a:gd name="connsiteX5" fmla="*/ 24545 w 28196"/>
                  <a:gd name="connsiteY5" fmla="*/ 0 h 47264"/>
                  <a:gd name="connsiteX6" fmla="*/ 28197 w 28196"/>
                  <a:gd name="connsiteY6" fmla="*/ 203 h 47264"/>
                  <a:gd name="connsiteX7" fmla="*/ 28197 w 28196"/>
                  <a:gd name="connsiteY7" fmla="*/ 10143 h 47264"/>
                  <a:gd name="connsiteX8" fmla="*/ 22923 w 28196"/>
                  <a:gd name="connsiteY8" fmla="*/ 9737 h 47264"/>
                  <a:gd name="connsiteX9" fmla="*/ 10954 w 28196"/>
                  <a:gd name="connsiteY9" fmla="*/ 13186 h 47264"/>
                  <a:gd name="connsiteX10" fmla="*/ 10954 w 28196"/>
                  <a:gd name="connsiteY10" fmla="*/ 47265 h 47264"/>
                  <a:gd name="connsiteX11" fmla="*/ 0 w 28196"/>
                  <a:gd name="connsiteY11" fmla="*/ 47265 h 4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96" h="47264">
                    <a:moveTo>
                      <a:pt x="0" y="47265"/>
                    </a:moveTo>
                    <a:lnTo>
                      <a:pt x="0" y="406"/>
                    </a:lnTo>
                    <a:lnTo>
                      <a:pt x="9128" y="406"/>
                    </a:lnTo>
                    <a:lnTo>
                      <a:pt x="10548" y="7506"/>
                    </a:lnTo>
                    <a:cubicBezTo>
                      <a:pt x="12983" y="4868"/>
                      <a:pt x="15417" y="3043"/>
                      <a:pt x="17445" y="1826"/>
                    </a:cubicBezTo>
                    <a:cubicBezTo>
                      <a:pt x="19474" y="609"/>
                      <a:pt x="21908" y="0"/>
                      <a:pt x="24545" y="0"/>
                    </a:cubicBezTo>
                    <a:cubicBezTo>
                      <a:pt x="25763" y="0"/>
                      <a:pt x="26980" y="0"/>
                      <a:pt x="28197" y="203"/>
                    </a:cubicBezTo>
                    <a:lnTo>
                      <a:pt x="28197" y="10143"/>
                    </a:lnTo>
                    <a:cubicBezTo>
                      <a:pt x="26574" y="9940"/>
                      <a:pt x="24748" y="9737"/>
                      <a:pt x="22923" y="9737"/>
                    </a:cubicBezTo>
                    <a:cubicBezTo>
                      <a:pt x="18460" y="9737"/>
                      <a:pt x="14403" y="10954"/>
                      <a:pt x="10954" y="13186"/>
                    </a:cubicBezTo>
                    <a:lnTo>
                      <a:pt x="10954" y="47265"/>
                    </a:lnTo>
                    <a:lnTo>
                      <a:pt x="0" y="47265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DA92371-A37B-F895-8C72-D6B5636ACFB2}"/>
                  </a:ext>
                </a:extLst>
              </p:cNvPr>
              <p:cNvSpPr/>
              <p:nvPr/>
            </p:nvSpPr>
            <p:spPr>
              <a:xfrm>
                <a:off x="5746766" y="-1497032"/>
                <a:ext cx="46859" cy="46859"/>
              </a:xfrm>
              <a:custGeom>
                <a:avLst/>
                <a:gdLst>
                  <a:gd name="connsiteX0" fmla="*/ 18257 w 46859"/>
                  <a:gd name="connsiteY0" fmla="*/ 46859 h 46859"/>
                  <a:gd name="connsiteX1" fmla="*/ 0 w 46859"/>
                  <a:gd name="connsiteY1" fmla="*/ 0 h 46859"/>
                  <a:gd name="connsiteX2" fmla="*/ 11563 w 46859"/>
                  <a:gd name="connsiteY2" fmla="*/ 0 h 46859"/>
                  <a:gd name="connsiteX3" fmla="*/ 23531 w 46859"/>
                  <a:gd name="connsiteY3" fmla="*/ 37122 h 46859"/>
                  <a:gd name="connsiteX4" fmla="*/ 35702 w 46859"/>
                  <a:gd name="connsiteY4" fmla="*/ 0 h 46859"/>
                  <a:gd name="connsiteX5" fmla="*/ 46859 w 46859"/>
                  <a:gd name="connsiteY5" fmla="*/ 0 h 46859"/>
                  <a:gd name="connsiteX6" fmla="*/ 28805 w 46859"/>
                  <a:gd name="connsiteY6" fmla="*/ 46859 h 46859"/>
                  <a:gd name="connsiteX7" fmla="*/ 18257 w 46859"/>
                  <a:gd name="connsiteY7" fmla="*/ 46859 h 4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859" h="46859">
                    <a:moveTo>
                      <a:pt x="18257" y="46859"/>
                    </a:moveTo>
                    <a:lnTo>
                      <a:pt x="0" y="0"/>
                    </a:lnTo>
                    <a:lnTo>
                      <a:pt x="11563" y="0"/>
                    </a:lnTo>
                    <a:lnTo>
                      <a:pt x="23531" y="37122"/>
                    </a:lnTo>
                    <a:lnTo>
                      <a:pt x="35702" y="0"/>
                    </a:lnTo>
                    <a:lnTo>
                      <a:pt x="46859" y="0"/>
                    </a:lnTo>
                    <a:lnTo>
                      <a:pt x="28805" y="46859"/>
                    </a:lnTo>
                    <a:lnTo>
                      <a:pt x="18257" y="46859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2209F9C-74B5-025F-1C18-C47D38F2A8F0}"/>
                  </a:ext>
                </a:extLst>
              </p:cNvPr>
              <p:cNvSpPr/>
              <p:nvPr/>
            </p:nvSpPr>
            <p:spPr>
              <a:xfrm>
                <a:off x="5800319" y="-1517723"/>
                <a:ext cx="12982" cy="67550"/>
              </a:xfrm>
              <a:custGeom>
                <a:avLst/>
                <a:gdLst>
                  <a:gd name="connsiteX0" fmla="*/ 1014 w 12982"/>
                  <a:gd name="connsiteY0" fmla="*/ 67550 h 67550"/>
                  <a:gd name="connsiteX1" fmla="*/ 1014 w 12982"/>
                  <a:gd name="connsiteY1" fmla="*/ 20691 h 67550"/>
                  <a:gd name="connsiteX2" fmla="*/ 11766 w 12982"/>
                  <a:gd name="connsiteY2" fmla="*/ 20691 h 67550"/>
                  <a:gd name="connsiteX3" fmla="*/ 11766 w 12982"/>
                  <a:gd name="connsiteY3" fmla="*/ 67550 h 67550"/>
                  <a:gd name="connsiteX4" fmla="*/ 1014 w 12982"/>
                  <a:gd name="connsiteY4" fmla="*/ 67550 h 67550"/>
                  <a:gd name="connsiteX5" fmla="*/ 6288 w 12982"/>
                  <a:gd name="connsiteY5" fmla="*/ 12780 h 67550"/>
                  <a:gd name="connsiteX6" fmla="*/ 1623 w 12982"/>
                  <a:gd name="connsiteY6" fmla="*/ 11157 h 67550"/>
                  <a:gd name="connsiteX7" fmla="*/ 0 w 12982"/>
                  <a:gd name="connsiteY7" fmla="*/ 6491 h 67550"/>
                  <a:gd name="connsiteX8" fmla="*/ 1623 w 12982"/>
                  <a:gd name="connsiteY8" fmla="*/ 1826 h 67550"/>
                  <a:gd name="connsiteX9" fmla="*/ 6288 w 12982"/>
                  <a:gd name="connsiteY9" fmla="*/ 0 h 67550"/>
                  <a:gd name="connsiteX10" fmla="*/ 11157 w 12982"/>
                  <a:gd name="connsiteY10" fmla="*/ 1826 h 67550"/>
                  <a:gd name="connsiteX11" fmla="*/ 12983 w 12982"/>
                  <a:gd name="connsiteY11" fmla="*/ 6491 h 67550"/>
                  <a:gd name="connsiteX12" fmla="*/ 11157 w 12982"/>
                  <a:gd name="connsiteY12" fmla="*/ 11157 h 67550"/>
                  <a:gd name="connsiteX13" fmla="*/ 6288 w 12982"/>
                  <a:gd name="connsiteY13" fmla="*/ 12780 h 67550"/>
                  <a:gd name="connsiteX14" fmla="*/ 6288 w 12982"/>
                  <a:gd name="connsiteY14" fmla="*/ 12780 h 6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82" h="67550">
                    <a:moveTo>
                      <a:pt x="1014" y="67550"/>
                    </a:moveTo>
                    <a:lnTo>
                      <a:pt x="1014" y="20691"/>
                    </a:lnTo>
                    <a:lnTo>
                      <a:pt x="11766" y="20691"/>
                    </a:lnTo>
                    <a:lnTo>
                      <a:pt x="11766" y="67550"/>
                    </a:lnTo>
                    <a:lnTo>
                      <a:pt x="1014" y="67550"/>
                    </a:lnTo>
                    <a:close/>
                    <a:moveTo>
                      <a:pt x="6288" y="12780"/>
                    </a:moveTo>
                    <a:cubicBezTo>
                      <a:pt x="4260" y="12780"/>
                      <a:pt x="2637" y="12171"/>
                      <a:pt x="1623" y="11157"/>
                    </a:cubicBezTo>
                    <a:cubicBezTo>
                      <a:pt x="406" y="9940"/>
                      <a:pt x="0" y="8520"/>
                      <a:pt x="0" y="6491"/>
                    </a:cubicBezTo>
                    <a:cubicBezTo>
                      <a:pt x="0" y="4463"/>
                      <a:pt x="609" y="2840"/>
                      <a:pt x="1623" y="1826"/>
                    </a:cubicBezTo>
                    <a:cubicBezTo>
                      <a:pt x="2840" y="609"/>
                      <a:pt x="4463" y="0"/>
                      <a:pt x="6288" y="0"/>
                    </a:cubicBezTo>
                    <a:cubicBezTo>
                      <a:pt x="8317" y="0"/>
                      <a:pt x="9940" y="609"/>
                      <a:pt x="11157" y="1826"/>
                    </a:cubicBezTo>
                    <a:cubicBezTo>
                      <a:pt x="12374" y="2840"/>
                      <a:pt x="12983" y="4463"/>
                      <a:pt x="12983" y="6491"/>
                    </a:cubicBezTo>
                    <a:cubicBezTo>
                      <a:pt x="12983" y="8317"/>
                      <a:pt x="12374" y="9940"/>
                      <a:pt x="11157" y="11157"/>
                    </a:cubicBezTo>
                    <a:cubicBezTo>
                      <a:pt x="10143" y="12374"/>
                      <a:pt x="8317" y="12780"/>
                      <a:pt x="6288" y="12780"/>
                    </a:cubicBezTo>
                    <a:lnTo>
                      <a:pt x="6288" y="12780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BF45E7B-BCB8-7C27-E93B-0D76AE8788B7}"/>
                  </a:ext>
                </a:extLst>
              </p:cNvPr>
              <p:cNvSpPr/>
              <p:nvPr/>
            </p:nvSpPr>
            <p:spPr>
              <a:xfrm>
                <a:off x="5823445" y="-1498249"/>
                <a:ext cx="35296" cy="49090"/>
              </a:xfrm>
              <a:custGeom>
                <a:avLst/>
                <a:gdLst>
                  <a:gd name="connsiteX0" fmla="*/ 35297 w 35296"/>
                  <a:gd name="connsiteY0" fmla="*/ 46251 h 49090"/>
                  <a:gd name="connsiteX1" fmla="*/ 22314 w 35296"/>
                  <a:gd name="connsiteY1" fmla="*/ 49091 h 49090"/>
                  <a:gd name="connsiteX2" fmla="*/ 5680 w 35296"/>
                  <a:gd name="connsiteY2" fmla="*/ 42802 h 49090"/>
                  <a:gd name="connsiteX3" fmla="*/ 0 w 35296"/>
                  <a:gd name="connsiteY3" fmla="*/ 24951 h 49090"/>
                  <a:gd name="connsiteX4" fmla="*/ 6086 w 35296"/>
                  <a:gd name="connsiteY4" fmla="*/ 6694 h 49090"/>
                  <a:gd name="connsiteX5" fmla="*/ 22923 w 35296"/>
                  <a:gd name="connsiteY5" fmla="*/ 0 h 49090"/>
                  <a:gd name="connsiteX6" fmla="*/ 35094 w 35296"/>
                  <a:gd name="connsiteY6" fmla="*/ 2637 h 49090"/>
                  <a:gd name="connsiteX7" fmla="*/ 35094 w 35296"/>
                  <a:gd name="connsiteY7" fmla="*/ 10346 h 49090"/>
                  <a:gd name="connsiteX8" fmla="*/ 24545 w 35296"/>
                  <a:gd name="connsiteY8" fmla="*/ 8520 h 49090"/>
                  <a:gd name="connsiteX9" fmla="*/ 14403 w 35296"/>
                  <a:gd name="connsiteY9" fmla="*/ 12171 h 49090"/>
                  <a:gd name="connsiteX10" fmla="*/ 11157 w 35296"/>
                  <a:gd name="connsiteY10" fmla="*/ 23937 h 49090"/>
                  <a:gd name="connsiteX11" fmla="*/ 11157 w 35296"/>
                  <a:gd name="connsiteY11" fmla="*/ 25154 h 49090"/>
                  <a:gd name="connsiteX12" fmla="*/ 14403 w 35296"/>
                  <a:gd name="connsiteY12" fmla="*/ 36717 h 49090"/>
                  <a:gd name="connsiteX13" fmla="*/ 24545 w 35296"/>
                  <a:gd name="connsiteY13" fmla="*/ 40368 h 49090"/>
                  <a:gd name="connsiteX14" fmla="*/ 35297 w 35296"/>
                  <a:gd name="connsiteY14" fmla="*/ 38542 h 49090"/>
                  <a:gd name="connsiteX15" fmla="*/ 35297 w 35296"/>
                  <a:gd name="connsiteY15" fmla="*/ 46251 h 4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96" h="49090">
                    <a:moveTo>
                      <a:pt x="35297" y="46251"/>
                    </a:moveTo>
                    <a:cubicBezTo>
                      <a:pt x="31645" y="48076"/>
                      <a:pt x="27385" y="49091"/>
                      <a:pt x="22314" y="49091"/>
                    </a:cubicBezTo>
                    <a:cubicBezTo>
                      <a:pt x="15214" y="49091"/>
                      <a:pt x="9534" y="47062"/>
                      <a:pt x="5680" y="42802"/>
                    </a:cubicBezTo>
                    <a:cubicBezTo>
                      <a:pt x="1826" y="38542"/>
                      <a:pt x="0" y="32660"/>
                      <a:pt x="0" y="24951"/>
                    </a:cubicBezTo>
                    <a:cubicBezTo>
                      <a:pt x="0" y="17040"/>
                      <a:pt x="2029" y="10954"/>
                      <a:pt x="6086" y="6694"/>
                    </a:cubicBezTo>
                    <a:cubicBezTo>
                      <a:pt x="10143" y="2231"/>
                      <a:pt x="15823" y="0"/>
                      <a:pt x="22923" y="0"/>
                    </a:cubicBezTo>
                    <a:cubicBezTo>
                      <a:pt x="27385" y="0"/>
                      <a:pt x="31442" y="1014"/>
                      <a:pt x="35094" y="2637"/>
                    </a:cubicBezTo>
                    <a:lnTo>
                      <a:pt x="35094" y="10346"/>
                    </a:lnTo>
                    <a:cubicBezTo>
                      <a:pt x="31037" y="9128"/>
                      <a:pt x="27385" y="8520"/>
                      <a:pt x="24545" y="8520"/>
                    </a:cubicBezTo>
                    <a:cubicBezTo>
                      <a:pt x="19880" y="8520"/>
                      <a:pt x="16634" y="9737"/>
                      <a:pt x="14403" y="12171"/>
                    </a:cubicBezTo>
                    <a:cubicBezTo>
                      <a:pt x="12171" y="14606"/>
                      <a:pt x="11157" y="18663"/>
                      <a:pt x="11157" y="23937"/>
                    </a:cubicBezTo>
                    <a:lnTo>
                      <a:pt x="11157" y="25154"/>
                    </a:lnTo>
                    <a:cubicBezTo>
                      <a:pt x="11157" y="30428"/>
                      <a:pt x="12171" y="34282"/>
                      <a:pt x="14403" y="36717"/>
                    </a:cubicBezTo>
                    <a:cubicBezTo>
                      <a:pt x="16634" y="39151"/>
                      <a:pt x="20083" y="40368"/>
                      <a:pt x="24545" y="40368"/>
                    </a:cubicBezTo>
                    <a:cubicBezTo>
                      <a:pt x="27791" y="40368"/>
                      <a:pt x="31442" y="39759"/>
                      <a:pt x="35297" y="38542"/>
                    </a:cubicBezTo>
                    <a:lnTo>
                      <a:pt x="35297" y="46251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A08FC59-E35F-1001-0354-EAE8E115F221}"/>
                  </a:ext>
                </a:extLst>
              </p:cNvPr>
              <p:cNvSpPr/>
              <p:nvPr/>
            </p:nvSpPr>
            <p:spPr>
              <a:xfrm>
                <a:off x="5865841" y="-1498452"/>
                <a:ext cx="40976" cy="49902"/>
              </a:xfrm>
              <a:custGeom>
                <a:avLst/>
                <a:gdLst>
                  <a:gd name="connsiteX0" fmla="*/ 10346 w 40976"/>
                  <a:gd name="connsiteY0" fmla="*/ 27385 h 49902"/>
                  <a:gd name="connsiteX1" fmla="*/ 14200 w 40976"/>
                  <a:gd name="connsiteY1" fmla="*/ 37731 h 49902"/>
                  <a:gd name="connsiteX2" fmla="*/ 25357 w 40976"/>
                  <a:gd name="connsiteY2" fmla="*/ 40976 h 49902"/>
                  <a:gd name="connsiteX3" fmla="*/ 40165 w 40976"/>
                  <a:gd name="connsiteY3" fmla="*/ 38542 h 49902"/>
                  <a:gd name="connsiteX4" fmla="*/ 40165 w 40976"/>
                  <a:gd name="connsiteY4" fmla="*/ 46251 h 49902"/>
                  <a:gd name="connsiteX5" fmla="*/ 32660 w 40976"/>
                  <a:gd name="connsiteY5" fmla="*/ 48888 h 49902"/>
                  <a:gd name="connsiteX6" fmla="*/ 23734 w 40976"/>
                  <a:gd name="connsiteY6" fmla="*/ 49902 h 49902"/>
                  <a:gd name="connsiteX7" fmla="*/ 6086 w 40976"/>
                  <a:gd name="connsiteY7" fmla="*/ 43614 h 49902"/>
                  <a:gd name="connsiteX8" fmla="*/ 0 w 40976"/>
                  <a:gd name="connsiteY8" fmla="*/ 25154 h 49902"/>
                  <a:gd name="connsiteX9" fmla="*/ 5883 w 40976"/>
                  <a:gd name="connsiteY9" fmla="*/ 6694 h 49902"/>
                  <a:gd name="connsiteX10" fmla="*/ 22314 w 40976"/>
                  <a:gd name="connsiteY10" fmla="*/ 0 h 49902"/>
                  <a:gd name="connsiteX11" fmla="*/ 36108 w 40976"/>
                  <a:gd name="connsiteY11" fmla="*/ 4868 h 49902"/>
                  <a:gd name="connsiteX12" fmla="*/ 40977 w 40976"/>
                  <a:gd name="connsiteY12" fmla="*/ 18865 h 49902"/>
                  <a:gd name="connsiteX13" fmla="*/ 40165 w 40976"/>
                  <a:gd name="connsiteY13" fmla="*/ 27385 h 49902"/>
                  <a:gd name="connsiteX14" fmla="*/ 10346 w 40976"/>
                  <a:gd name="connsiteY14" fmla="*/ 27385 h 49902"/>
                  <a:gd name="connsiteX15" fmla="*/ 21908 w 40976"/>
                  <a:gd name="connsiteY15" fmla="*/ 7911 h 49902"/>
                  <a:gd name="connsiteX16" fmla="*/ 13794 w 40976"/>
                  <a:gd name="connsiteY16" fmla="*/ 11157 h 49902"/>
                  <a:gd name="connsiteX17" fmla="*/ 10143 w 40976"/>
                  <a:gd name="connsiteY17" fmla="*/ 20083 h 49902"/>
                  <a:gd name="connsiteX18" fmla="*/ 31442 w 40976"/>
                  <a:gd name="connsiteY18" fmla="*/ 20083 h 49902"/>
                  <a:gd name="connsiteX19" fmla="*/ 31442 w 40976"/>
                  <a:gd name="connsiteY19" fmla="*/ 19271 h 49902"/>
                  <a:gd name="connsiteX20" fmla="*/ 29008 w 40976"/>
                  <a:gd name="connsiteY20" fmla="*/ 10751 h 49902"/>
                  <a:gd name="connsiteX21" fmla="*/ 21908 w 40976"/>
                  <a:gd name="connsiteY21" fmla="*/ 7911 h 49902"/>
                  <a:gd name="connsiteX22" fmla="*/ 21908 w 40976"/>
                  <a:gd name="connsiteY22" fmla="*/ 7911 h 4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976" h="49902">
                    <a:moveTo>
                      <a:pt x="10346" y="27385"/>
                    </a:moveTo>
                    <a:cubicBezTo>
                      <a:pt x="10548" y="32051"/>
                      <a:pt x="11766" y="35499"/>
                      <a:pt x="14200" y="37731"/>
                    </a:cubicBezTo>
                    <a:cubicBezTo>
                      <a:pt x="16634" y="39759"/>
                      <a:pt x="20488" y="40976"/>
                      <a:pt x="25357" y="40976"/>
                    </a:cubicBezTo>
                    <a:cubicBezTo>
                      <a:pt x="30022" y="40976"/>
                      <a:pt x="34891" y="40165"/>
                      <a:pt x="40165" y="38542"/>
                    </a:cubicBezTo>
                    <a:lnTo>
                      <a:pt x="40165" y="46251"/>
                    </a:lnTo>
                    <a:cubicBezTo>
                      <a:pt x="38137" y="47265"/>
                      <a:pt x="35499" y="48279"/>
                      <a:pt x="32660" y="48888"/>
                    </a:cubicBezTo>
                    <a:cubicBezTo>
                      <a:pt x="29820" y="49496"/>
                      <a:pt x="26777" y="49902"/>
                      <a:pt x="23734" y="49902"/>
                    </a:cubicBezTo>
                    <a:cubicBezTo>
                      <a:pt x="16025" y="49902"/>
                      <a:pt x="10143" y="47874"/>
                      <a:pt x="6086" y="43614"/>
                    </a:cubicBezTo>
                    <a:cubicBezTo>
                      <a:pt x="2029" y="39354"/>
                      <a:pt x="0" y="33268"/>
                      <a:pt x="0" y="25154"/>
                    </a:cubicBezTo>
                    <a:cubicBezTo>
                      <a:pt x="0" y="17243"/>
                      <a:pt x="1826" y="11157"/>
                      <a:pt x="5883" y="6694"/>
                    </a:cubicBezTo>
                    <a:cubicBezTo>
                      <a:pt x="9737" y="2231"/>
                      <a:pt x="15214" y="0"/>
                      <a:pt x="22314" y="0"/>
                    </a:cubicBezTo>
                    <a:cubicBezTo>
                      <a:pt x="28197" y="0"/>
                      <a:pt x="32862" y="1623"/>
                      <a:pt x="36108" y="4868"/>
                    </a:cubicBezTo>
                    <a:cubicBezTo>
                      <a:pt x="39354" y="8114"/>
                      <a:pt x="40977" y="12780"/>
                      <a:pt x="40977" y="18865"/>
                    </a:cubicBezTo>
                    <a:cubicBezTo>
                      <a:pt x="40977" y="22111"/>
                      <a:pt x="40774" y="24951"/>
                      <a:pt x="40165" y="27385"/>
                    </a:cubicBezTo>
                    <a:lnTo>
                      <a:pt x="10346" y="27385"/>
                    </a:lnTo>
                    <a:close/>
                    <a:moveTo>
                      <a:pt x="21908" y="7911"/>
                    </a:moveTo>
                    <a:cubicBezTo>
                      <a:pt x="18663" y="7911"/>
                      <a:pt x="15823" y="8926"/>
                      <a:pt x="13794" y="11157"/>
                    </a:cubicBezTo>
                    <a:cubicBezTo>
                      <a:pt x="11766" y="13388"/>
                      <a:pt x="10548" y="16431"/>
                      <a:pt x="10143" y="20083"/>
                    </a:cubicBezTo>
                    <a:lnTo>
                      <a:pt x="31442" y="20083"/>
                    </a:lnTo>
                    <a:lnTo>
                      <a:pt x="31442" y="19271"/>
                    </a:lnTo>
                    <a:cubicBezTo>
                      <a:pt x="31442" y="15620"/>
                      <a:pt x="30631" y="12780"/>
                      <a:pt x="29008" y="10751"/>
                    </a:cubicBezTo>
                    <a:cubicBezTo>
                      <a:pt x="27385" y="8926"/>
                      <a:pt x="25154" y="7911"/>
                      <a:pt x="21908" y="7911"/>
                    </a:cubicBezTo>
                    <a:lnTo>
                      <a:pt x="21908" y="7911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FA1D7ED-4244-F3E8-9574-6406E224A7DA}"/>
                  </a:ext>
                </a:extLst>
              </p:cNvPr>
              <p:cNvSpPr/>
              <p:nvPr/>
            </p:nvSpPr>
            <p:spPr>
              <a:xfrm>
                <a:off x="5914120" y="-1498249"/>
                <a:ext cx="34485" cy="49699"/>
              </a:xfrm>
              <a:custGeom>
                <a:avLst/>
                <a:gdLst>
                  <a:gd name="connsiteX0" fmla="*/ 24748 w 34485"/>
                  <a:gd name="connsiteY0" fmla="*/ 35499 h 49699"/>
                  <a:gd name="connsiteX1" fmla="*/ 23531 w 34485"/>
                  <a:gd name="connsiteY1" fmla="*/ 32254 h 49699"/>
                  <a:gd name="connsiteX2" fmla="*/ 18865 w 34485"/>
                  <a:gd name="connsiteY2" fmla="*/ 29617 h 49699"/>
                  <a:gd name="connsiteX3" fmla="*/ 11157 w 34485"/>
                  <a:gd name="connsiteY3" fmla="*/ 26777 h 49699"/>
                  <a:gd name="connsiteX4" fmla="*/ 811 w 34485"/>
                  <a:gd name="connsiteY4" fmla="*/ 13794 h 49699"/>
                  <a:gd name="connsiteX5" fmla="*/ 5477 w 34485"/>
                  <a:gd name="connsiteY5" fmla="*/ 3651 h 49699"/>
                  <a:gd name="connsiteX6" fmla="*/ 18257 w 34485"/>
                  <a:gd name="connsiteY6" fmla="*/ 0 h 49699"/>
                  <a:gd name="connsiteX7" fmla="*/ 32051 w 34485"/>
                  <a:gd name="connsiteY7" fmla="*/ 2840 h 49699"/>
                  <a:gd name="connsiteX8" fmla="*/ 32051 w 34485"/>
                  <a:gd name="connsiteY8" fmla="*/ 10548 h 49699"/>
                  <a:gd name="connsiteX9" fmla="*/ 18865 w 34485"/>
                  <a:gd name="connsiteY9" fmla="*/ 8317 h 49699"/>
                  <a:gd name="connsiteX10" fmla="*/ 12577 w 34485"/>
                  <a:gd name="connsiteY10" fmla="*/ 9534 h 49699"/>
                  <a:gd name="connsiteX11" fmla="*/ 10548 w 34485"/>
                  <a:gd name="connsiteY11" fmla="*/ 13388 h 49699"/>
                  <a:gd name="connsiteX12" fmla="*/ 11968 w 34485"/>
                  <a:gd name="connsiteY12" fmla="*/ 16634 h 49699"/>
                  <a:gd name="connsiteX13" fmla="*/ 17040 w 34485"/>
                  <a:gd name="connsiteY13" fmla="*/ 19271 h 49699"/>
                  <a:gd name="connsiteX14" fmla="*/ 24140 w 34485"/>
                  <a:gd name="connsiteY14" fmla="*/ 22111 h 49699"/>
                  <a:gd name="connsiteX15" fmla="*/ 32051 w 34485"/>
                  <a:gd name="connsiteY15" fmla="*/ 27385 h 49699"/>
                  <a:gd name="connsiteX16" fmla="*/ 34485 w 34485"/>
                  <a:gd name="connsiteY16" fmla="*/ 34688 h 49699"/>
                  <a:gd name="connsiteX17" fmla="*/ 29414 w 34485"/>
                  <a:gd name="connsiteY17" fmla="*/ 45642 h 49699"/>
                  <a:gd name="connsiteX18" fmla="*/ 15620 w 34485"/>
                  <a:gd name="connsiteY18" fmla="*/ 49699 h 49699"/>
                  <a:gd name="connsiteX19" fmla="*/ 7100 w 34485"/>
                  <a:gd name="connsiteY19" fmla="*/ 48685 h 49699"/>
                  <a:gd name="connsiteX20" fmla="*/ 0 w 34485"/>
                  <a:gd name="connsiteY20" fmla="*/ 46048 h 49699"/>
                  <a:gd name="connsiteX21" fmla="*/ 0 w 34485"/>
                  <a:gd name="connsiteY21" fmla="*/ 38339 h 49699"/>
                  <a:gd name="connsiteX22" fmla="*/ 15620 w 34485"/>
                  <a:gd name="connsiteY22" fmla="*/ 41179 h 49699"/>
                  <a:gd name="connsiteX23" fmla="*/ 22314 w 34485"/>
                  <a:gd name="connsiteY23" fmla="*/ 39759 h 49699"/>
                  <a:gd name="connsiteX24" fmla="*/ 24748 w 34485"/>
                  <a:gd name="connsiteY24" fmla="*/ 35499 h 49699"/>
                  <a:gd name="connsiteX25" fmla="*/ 24748 w 34485"/>
                  <a:gd name="connsiteY25" fmla="*/ 35499 h 49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485" h="49699">
                    <a:moveTo>
                      <a:pt x="24748" y="35499"/>
                    </a:moveTo>
                    <a:cubicBezTo>
                      <a:pt x="24748" y="34080"/>
                      <a:pt x="24343" y="33065"/>
                      <a:pt x="23531" y="32254"/>
                    </a:cubicBezTo>
                    <a:cubicBezTo>
                      <a:pt x="22720" y="31442"/>
                      <a:pt x="21097" y="30631"/>
                      <a:pt x="18865" y="29617"/>
                    </a:cubicBezTo>
                    <a:lnTo>
                      <a:pt x="11157" y="26777"/>
                    </a:lnTo>
                    <a:cubicBezTo>
                      <a:pt x="4260" y="24140"/>
                      <a:pt x="811" y="19677"/>
                      <a:pt x="811" y="13794"/>
                    </a:cubicBezTo>
                    <a:cubicBezTo>
                      <a:pt x="811" y="9534"/>
                      <a:pt x="2434" y="6086"/>
                      <a:pt x="5477" y="3651"/>
                    </a:cubicBezTo>
                    <a:cubicBezTo>
                      <a:pt x="8723" y="1217"/>
                      <a:pt x="12983" y="0"/>
                      <a:pt x="18257" y="0"/>
                    </a:cubicBezTo>
                    <a:cubicBezTo>
                      <a:pt x="23531" y="0"/>
                      <a:pt x="27994" y="1014"/>
                      <a:pt x="32051" y="2840"/>
                    </a:cubicBezTo>
                    <a:lnTo>
                      <a:pt x="32051" y="10548"/>
                    </a:lnTo>
                    <a:cubicBezTo>
                      <a:pt x="27385" y="9128"/>
                      <a:pt x="22923" y="8317"/>
                      <a:pt x="18865" y="8317"/>
                    </a:cubicBezTo>
                    <a:cubicBezTo>
                      <a:pt x="16025" y="8317"/>
                      <a:pt x="13997" y="8723"/>
                      <a:pt x="12577" y="9534"/>
                    </a:cubicBezTo>
                    <a:cubicBezTo>
                      <a:pt x="11157" y="10346"/>
                      <a:pt x="10548" y="11766"/>
                      <a:pt x="10548" y="13388"/>
                    </a:cubicBezTo>
                    <a:cubicBezTo>
                      <a:pt x="10548" y="14808"/>
                      <a:pt x="10954" y="15823"/>
                      <a:pt x="11968" y="16634"/>
                    </a:cubicBezTo>
                    <a:cubicBezTo>
                      <a:pt x="12780" y="17445"/>
                      <a:pt x="14606" y="18257"/>
                      <a:pt x="17040" y="19271"/>
                    </a:cubicBezTo>
                    <a:lnTo>
                      <a:pt x="24140" y="22111"/>
                    </a:lnTo>
                    <a:cubicBezTo>
                      <a:pt x="27791" y="23531"/>
                      <a:pt x="30428" y="25357"/>
                      <a:pt x="32051" y="27385"/>
                    </a:cubicBezTo>
                    <a:cubicBezTo>
                      <a:pt x="33674" y="29211"/>
                      <a:pt x="34485" y="31848"/>
                      <a:pt x="34485" y="34688"/>
                    </a:cubicBezTo>
                    <a:cubicBezTo>
                      <a:pt x="34485" y="39354"/>
                      <a:pt x="32862" y="43005"/>
                      <a:pt x="29414" y="45642"/>
                    </a:cubicBezTo>
                    <a:cubicBezTo>
                      <a:pt x="26168" y="48279"/>
                      <a:pt x="21503" y="49699"/>
                      <a:pt x="15620" y="49699"/>
                    </a:cubicBezTo>
                    <a:cubicBezTo>
                      <a:pt x="12780" y="49699"/>
                      <a:pt x="9940" y="49294"/>
                      <a:pt x="7100" y="48685"/>
                    </a:cubicBezTo>
                    <a:cubicBezTo>
                      <a:pt x="4463" y="48076"/>
                      <a:pt x="2029" y="47265"/>
                      <a:pt x="0" y="46048"/>
                    </a:cubicBezTo>
                    <a:lnTo>
                      <a:pt x="0" y="38339"/>
                    </a:lnTo>
                    <a:cubicBezTo>
                      <a:pt x="5883" y="40368"/>
                      <a:pt x="11157" y="41179"/>
                      <a:pt x="15620" y="41179"/>
                    </a:cubicBezTo>
                    <a:cubicBezTo>
                      <a:pt x="18663" y="41179"/>
                      <a:pt x="20894" y="40774"/>
                      <a:pt x="22314" y="39759"/>
                    </a:cubicBezTo>
                    <a:cubicBezTo>
                      <a:pt x="23937" y="38745"/>
                      <a:pt x="24748" y="37325"/>
                      <a:pt x="24748" y="35499"/>
                    </a:cubicBezTo>
                    <a:lnTo>
                      <a:pt x="24748" y="35499"/>
                    </a:lnTo>
                    <a:close/>
                  </a:path>
                </a:pathLst>
              </a:custGeom>
              <a:solidFill>
                <a:srgbClr val="242E3D"/>
              </a:solidFill>
              <a:ln w="2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9B1AF1-1BF4-9923-FFAB-E35487561F7B}"/>
              </a:ext>
            </a:extLst>
          </p:cNvPr>
          <p:cNvGrpSpPr/>
          <p:nvPr/>
        </p:nvGrpSpPr>
        <p:grpSpPr>
          <a:xfrm>
            <a:off x="10351770" y="4279724"/>
            <a:ext cx="1250136" cy="393356"/>
            <a:chOff x="549933" y="2009775"/>
            <a:chExt cx="9020957" cy="2838450"/>
          </a:xfrm>
        </p:grpSpPr>
        <p:pic>
          <p:nvPicPr>
            <p:cNvPr id="30" name="Picture 29" descr="Logo, company name&#10;&#10;Description automatically generated">
              <a:extLst>
                <a:ext uri="{FF2B5EF4-FFF2-40B4-BE49-F238E27FC236}">
                  <a16:creationId xmlns:a16="http://schemas.microsoft.com/office/drawing/2014/main" id="{A5FD1ADD-DD25-7BEE-5DC7-26A1508F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33" y="2009775"/>
              <a:ext cx="2838450" cy="2838450"/>
            </a:xfrm>
            <a:prstGeom prst="rect">
              <a:avLst/>
            </a:prstGeom>
          </p:spPr>
        </p:pic>
        <p:pic>
          <p:nvPicPr>
            <p:cNvPr id="32" name="Picture 31" descr="Logo&#10;&#10;Description automatically generated">
              <a:extLst>
                <a:ext uri="{FF2B5EF4-FFF2-40B4-BE49-F238E27FC236}">
                  <a16:creationId xmlns:a16="http://schemas.microsoft.com/office/drawing/2014/main" id="{89394A3A-5AAC-34A0-0151-D4BE3470A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440" y="2009775"/>
              <a:ext cx="2838450" cy="2838450"/>
            </a:xfrm>
            <a:prstGeom prst="rect">
              <a:avLst/>
            </a:prstGeom>
          </p:spPr>
        </p:pic>
        <p:pic>
          <p:nvPicPr>
            <p:cNvPr id="34" name="Picture 33" descr="Logo, company name&#10;&#10;Description automatically generated">
              <a:extLst>
                <a:ext uri="{FF2B5EF4-FFF2-40B4-BE49-F238E27FC236}">
                  <a16:creationId xmlns:a16="http://schemas.microsoft.com/office/drawing/2014/main" id="{596CCE41-9C38-A444-B5AD-602FFDBEC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740" y="2009775"/>
              <a:ext cx="2838450" cy="283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8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609C7B-EE77-DEBE-2097-09D818965C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224992"/>
            <a:ext cx="11233150" cy="5633008"/>
          </a:xfrm>
        </p:spPr>
        <p:txBody>
          <a:bodyPr/>
          <a:lstStyle/>
          <a:p>
            <a:r>
              <a:rPr lang="it-IT" sz="1600" b="1" dirty="0"/>
              <a:t>Account Manager Milan</a:t>
            </a:r>
            <a:endParaRPr lang="en-US" sz="1600" b="1" dirty="0"/>
          </a:p>
          <a:p>
            <a:r>
              <a:rPr lang="en-US" sz="1600" b="1" dirty="0"/>
              <a:t>The role</a:t>
            </a:r>
          </a:p>
          <a:p>
            <a:r>
              <a:rPr lang="en-US" sz="1600" dirty="0"/>
              <a:t>An Account Manager (AM) at </a:t>
            </a:r>
            <a:r>
              <a:rPr lang="en-US" sz="1600" dirty="0" err="1"/>
              <a:t>SoftwareOne</a:t>
            </a:r>
            <a:r>
              <a:rPr lang="en-US" sz="1600" dirty="0"/>
              <a:t>, is responsible for building and maintaining strong relationships with strategic customers to ensure the ultimate customer experience and that maximum value is received throughout customer lifetime.</a:t>
            </a:r>
          </a:p>
          <a:p>
            <a:r>
              <a:rPr lang="en-US" sz="1600" dirty="0"/>
              <a:t>This role is responsible for managing a range of </a:t>
            </a:r>
            <a:r>
              <a:rPr lang="en-US" sz="1600" dirty="0" err="1"/>
              <a:t>SoftwareOne</a:t>
            </a:r>
            <a:r>
              <a:rPr lang="en-US" sz="1600" dirty="0"/>
              <a:t> existing and net new accounts in the midmarket, keeping business at current levels and expanding within account where possible. Building, and strengthening long-term relationships with clients and partners.</a:t>
            </a:r>
          </a:p>
          <a:p>
            <a:r>
              <a:rPr lang="en-US" sz="1600" b="1" dirty="0"/>
              <a:t>Roles &amp; Responsibilities</a:t>
            </a:r>
            <a:endParaRPr lang="en-US" sz="1600" dirty="0"/>
          </a:p>
          <a:p>
            <a:r>
              <a:rPr lang="en-US" sz="1600" dirty="0"/>
              <a:t>Managing existing accounts in order to ensure that clients are retained by SoftwareONE, upselling where appropriate. Identifying new customers within your own portfolio. </a:t>
            </a:r>
          </a:p>
          <a:p>
            <a:r>
              <a:rPr lang="it-IT" sz="2000" b="1" dirty="0" err="1"/>
              <a:t>Apply</a:t>
            </a:r>
            <a:r>
              <a:rPr lang="it-IT" sz="2000" b="1" dirty="0"/>
              <a:t> </a:t>
            </a:r>
            <a:r>
              <a:rPr lang="it-IT" sz="2000" b="1" dirty="0" err="1"/>
              <a:t>now</a:t>
            </a:r>
            <a:r>
              <a:rPr lang="it-IT" sz="2000" b="1" dirty="0"/>
              <a:t>! </a:t>
            </a:r>
            <a:r>
              <a:rPr lang="it-IT" sz="1600" dirty="0">
                <a:hlinkClick r:id="rId2"/>
              </a:rPr>
              <a:t>https://careers.softwareone.com/jobs/22812?lang=en-us</a:t>
            </a:r>
            <a:endParaRPr lang="it-IT" sz="1600" dirty="0"/>
          </a:p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73C2A-9627-4592-4938-539CC25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DC8F98-7CE6-8A5E-EF55-18CA3125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SoftwareOne</a:t>
            </a:r>
            <a:r>
              <a:rPr lang="en-US" dirty="0"/>
              <a:t> Careers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23360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ftwareOne Colours">
      <a:dk1>
        <a:sysClr val="windowText" lastClr="000000"/>
      </a:dk1>
      <a:lt1>
        <a:srgbClr val="FFFFFF"/>
      </a:lt1>
      <a:dk2>
        <a:srgbClr val="3E00FF"/>
      </a:dk2>
      <a:lt2>
        <a:srgbClr val="E7E6E6"/>
      </a:lt2>
      <a:accent1>
        <a:srgbClr val="3E00FF"/>
      </a:accent1>
      <a:accent2>
        <a:srgbClr val="00ECD4"/>
      </a:accent2>
      <a:accent3>
        <a:srgbClr val="E3EE14"/>
      </a:accent3>
      <a:accent4>
        <a:srgbClr val="00DEFF"/>
      </a:accent4>
      <a:accent5>
        <a:srgbClr val="81A5FF"/>
      </a:accent5>
      <a:accent6>
        <a:srgbClr val="B7A5FF"/>
      </a:accent6>
      <a:hlink>
        <a:srgbClr val="3E00FF"/>
      </a:hlink>
      <a:folHlink>
        <a:srgbClr val="00EFED"/>
      </a:folHlink>
    </a:clrScheme>
    <a:fontScheme name="Custom 3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1DF1A4"/>
    </a:custClr>
    <a:custClr name="Custom Color 2">
      <a:srgbClr val="E6F114"/>
    </a:custClr>
    <a:custClr name="Custom Color 3">
      <a:srgbClr val="1801B4"/>
    </a:custClr>
  </a:custClrLst>
  <a:extLst>
    <a:ext uri="{05A4C25C-085E-4340-85A3-A5531E510DB2}">
      <thm15:themeFamily xmlns:thm15="http://schemas.microsoft.com/office/thememl/2012/main" name="PPT-template-SoftwareOne-extended" id="{84950DE0-52DD-4D06-AACD-5FA7470AD10E}" vid="{A1091A1A-D51C-4F31-8636-B6900B484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1320080-544D-4B67-8922-B3E965B29985}">
  <we:reference id="wa104381063" version="1.0.0.1" store="en-001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5282DAB-6A26-4B49-9D33-7F4BD1AB2E97}">
  <we:reference id="f12c312d-282a-4734-8843-05915fdfef0b" version="4.3.3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9BC51FA848F46AEA9AB372B6C7EDB" ma:contentTypeVersion="14" ma:contentTypeDescription="Create a new document." ma:contentTypeScope="" ma:versionID="b741d821e7da2e6c68169156fbc6123e">
  <xsd:schema xmlns:xsd="http://www.w3.org/2001/XMLSchema" xmlns:xs="http://www.w3.org/2001/XMLSchema" xmlns:p="http://schemas.microsoft.com/office/2006/metadata/properties" xmlns:ns2="02009bce-5d2a-4ad1-9c19-af7de938d950" xmlns:ns3="f26c5375-79b3-41bd-afb2-fea41a3382ca" targetNamespace="http://schemas.microsoft.com/office/2006/metadata/properties" ma:root="true" ma:fieldsID="86b9e80251117340c724b0635abcd430" ns2:_="" ns3:_="">
    <xsd:import namespace="02009bce-5d2a-4ad1-9c19-af7de938d950"/>
    <xsd:import namespace="f26c5375-79b3-41bd-afb2-fea41a3382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09bce-5d2a-4ad1-9c19-af7de938d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7f68753-1e36-4716-ad1e-f6d5661a73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c5375-79b3-41bd-afb2-fea41a3382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ed03f56-ae06-46f4-bf2d-cb168f2fae28}" ma:internalName="TaxCatchAll" ma:showField="CatchAllData" ma:web="f26c5375-79b3-41bd-afb2-fea41a3382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2009bce-5d2a-4ad1-9c19-af7de938d950">
      <Terms xmlns="http://schemas.microsoft.com/office/infopath/2007/PartnerControls"/>
    </lcf76f155ced4ddcb4097134ff3c332f>
    <TaxCatchAll xmlns="f26c5375-79b3-41bd-afb2-fea41a3382ca" xsi:nil="true"/>
  </documentManagement>
</p:properties>
</file>

<file path=customXml/itemProps1.xml><?xml version="1.0" encoding="utf-8"?>
<ds:datastoreItem xmlns:ds="http://schemas.openxmlformats.org/officeDocument/2006/customXml" ds:itemID="{A76749F9-6CDF-4F80-BB4B-1C1714FB21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09bce-5d2a-4ad1-9c19-af7de938d950"/>
    <ds:schemaRef ds:uri="f26c5375-79b3-41bd-afb2-fea41a3382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82D002-4DA9-4D4A-B555-0824182E8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6B5135-016B-4312-A637-78EEA0E9E226}">
  <ds:schemaRefs>
    <ds:schemaRef ds:uri="http://schemas.microsoft.com/office/2006/metadata/properties"/>
    <ds:schemaRef ds:uri="http://schemas.microsoft.com/office/infopath/2007/PartnerControls"/>
    <ds:schemaRef ds:uri="ae88299f-fa6d-4287-a79c-aeff339cb90e"/>
    <ds:schemaRef ds:uri="b0cf496b-7cd7-4498-8ef1-dcff20b440b8"/>
    <ds:schemaRef ds:uri="02009bce-5d2a-4ad1-9c19-af7de938d950"/>
    <ds:schemaRef ds:uri="f26c5375-79b3-41bd-afb2-fea41a3382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PPT-template-SoftwareOne-extended</Template>
  <TotalTime>0</TotalTime>
  <Words>333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Airal</vt:lpstr>
      <vt:lpstr>Arial</vt:lpstr>
      <vt:lpstr>Office Theme</vt:lpstr>
      <vt:lpstr>SoftwareOne. All in one.</vt:lpstr>
      <vt:lpstr>SoftwareOne Careers Opportunities</vt:lpstr>
    </vt:vector>
  </TitlesOfParts>
  <Manager/>
  <Company>SoftwareONE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Approach: SWO Pitch as an active sales tool</dc:title>
  <dc:subject/>
  <dc:creator>charu narula</dc:creator>
  <cp:keywords/>
  <dc:description/>
  <cp:lastModifiedBy>Ughi, Alessandra</cp:lastModifiedBy>
  <cp:revision>7</cp:revision>
  <dcterms:created xsi:type="dcterms:W3CDTF">2023-02-09T08:47:01Z</dcterms:created>
  <dcterms:modified xsi:type="dcterms:W3CDTF">2024-04-30T15:19:54Z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ec2c33-b52c-4893-a071-e40c9397febd_Enabled">
    <vt:lpwstr>true</vt:lpwstr>
  </property>
  <property fmtid="{D5CDD505-2E9C-101B-9397-08002B2CF9AE}" pid="3" name="MSIP_Label_89ec2c33-b52c-4893-a071-e40c9397febd_SetDate">
    <vt:lpwstr>2022-09-30T02:09:17Z</vt:lpwstr>
  </property>
  <property fmtid="{D5CDD505-2E9C-101B-9397-08002B2CF9AE}" pid="4" name="MSIP_Label_89ec2c33-b52c-4893-a071-e40c9397febd_Method">
    <vt:lpwstr>Standard</vt:lpwstr>
  </property>
  <property fmtid="{D5CDD505-2E9C-101B-9397-08002B2CF9AE}" pid="5" name="MSIP_Label_89ec2c33-b52c-4893-a071-e40c9397febd_Name">
    <vt:lpwstr>defa4170-0d19-0005-0003-bc88714345d2</vt:lpwstr>
  </property>
  <property fmtid="{D5CDD505-2E9C-101B-9397-08002B2CF9AE}" pid="6" name="MSIP_Label_89ec2c33-b52c-4893-a071-e40c9397febd_SiteId">
    <vt:lpwstr>23b07f30-245e-487f-8cb8-5b313cdffa7d</vt:lpwstr>
  </property>
  <property fmtid="{D5CDD505-2E9C-101B-9397-08002B2CF9AE}" pid="7" name="MSIP_Label_89ec2c33-b52c-4893-a071-e40c9397febd_ActionId">
    <vt:lpwstr>82a1eeb5-5cf2-4abc-a74a-deb2bc0cfb22</vt:lpwstr>
  </property>
  <property fmtid="{D5CDD505-2E9C-101B-9397-08002B2CF9AE}" pid="8" name="MSIP_Label_89ec2c33-b52c-4893-a071-e40c9397febd_ContentBits">
    <vt:lpwstr>0</vt:lpwstr>
  </property>
  <property fmtid="{D5CDD505-2E9C-101B-9397-08002B2CF9AE}" pid="9" name="ContentTypeId">
    <vt:lpwstr>0x0101008779BC51FA848F46AEA9AB372B6C7EDB</vt:lpwstr>
  </property>
  <property fmtid="{D5CDD505-2E9C-101B-9397-08002B2CF9AE}" pid="10" name="MediaServiceImageTags">
    <vt:lpwstr/>
  </property>
</Properties>
</file>