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60" r:id="rId7"/>
    <p:sldId id="262" r:id="rId8"/>
    <p:sldId id="264" r:id="rId9"/>
    <p:sldId id="263" r:id="rId10"/>
  </p:sldIdLst>
  <p:sldSz cx="12192000" cy="6858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MqhZF8XC00OrQUAgGh01p+msR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FB4"/>
    <a:srgbClr val="3E8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366AD-54EF-1040-B1B6-DB4133D1A6D7}" v="2" dt="2025-03-13T14:00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 autoAdjust="0"/>
    <p:restoredTop sz="94718"/>
  </p:normalViewPr>
  <p:slideViewPr>
    <p:cSldViewPr snapToGrid="0">
      <p:cViewPr varScale="1">
        <p:scale>
          <a:sx n="117" d="100"/>
          <a:sy n="117" d="100"/>
        </p:scale>
        <p:origin x="3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Titolo del grafico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pPr>
            <a:endParaRPr lang="it-IT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1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21" name="Google Shape;21;p8"/>
          <p:cNvSpPr txBox="1"/>
          <p:nvPr/>
        </p:nvSpPr>
        <p:spPr>
          <a:xfrm>
            <a:off x="838200" y="365125"/>
            <a:ext cx="10515600" cy="180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Quattrocento Sans"/>
              <a:buNone/>
            </a:pPr>
            <a:endParaRPr sz="6000" b="0" i="0" u="none" strike="noStrike" cap="none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32901" y="3675529"/>
            <a:ext cx="2120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32901" y="4375150"/>
            <a:ext cx="25781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58053" y="4044158"/>
            <a:ext cx="2603500" cy="2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39941" y="4001295"/>
            <a:ext cx="2590800" cy="2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4432" y="3659901"/>
            <a:ext cx="24765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and Content">
  <p:cSld name="11_Title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27475" y="3635711"/>
            <a:ext cx="2370080" cy="254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ctrTitle"/>
          </p:nvPr>
        </p:nvSpPr>
        <p:spPr>
          <a:xfrm>
            <a:off x="1524001" y="1122364"/>
            <a:ext cx="914400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Quattrocento Sans"/>
              <a:buNone/>
              <a:defRPr sz="6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1524001" y="3602038"/>
            <a:ext cx="9144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Quattrocento Sans"/>
              <a:buNone/>
              <a:defRPr sz="6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 hasCustomPrompt="1"/>
          </p:nvPr>
        </p:nvSpPr>
        <p:spPr>
          <a:xfrm>
            <a:off x="0" y="212465"/>
            <a:ext cx="12192000" cy="64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dirty="0"/>
              <a:t>Sponsor</a:t>
            </a:r>
            <a:endParaRPr dirty="0"/>
          </a:p>
        </p:txBody>
      </p:sp>
      <p:pic>
        <p:nvPicPr>
          <p:cNvPr id="24" name="Google Shape;24;p9"/>
          <p:cNvPicPr preferRelativeResize="0"/>
          <p:nvPr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3675571" y="1777099"/>
            <a:ext cx="4831614" cy="117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9"/>
          <p:cNvPicPr preferRelativeResize="0"/>
          <p:nvPr/>
        </p:nvPicPr>
        <p:blipFill rotWithShape="1">
          <a:blip r:embed="rId3">
            <a:alphaModFix/>
          </a:blip>
          <a:srcRect l="10365" t="20279" r="10338" b="19576"/>
          <a:stretch/>
        </p:blipFill>
        <p:spPr>
          <a:xfrm>
            <a:off x="7281851" y="5660964"/>
            <a:ext cx="1367174" cy="53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9" descr="Immagine che contiene testo, clipart, grafica vettoriale, segnale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8504" y="5531130"/>
            <a:ext cx="814991" cy="77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51F4A09-D07D-DC69-BA35-397FE65698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5758" y="3730310"/>
            <a:ext cx="2071242" cy="72122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BB366E8-4A91-A1FD-478B-A51252792E3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9471" y="3781053"/>
            <a:ext cx="2935499" cy="72122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1333F80-658B-04A8-1982-447B688F5396}"/>
              </a:ext>
            </a:extLst>
          </p:cNvPr>
          <p:cNvPicPr>
            <a:picLocks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3767" y="5696584"/>
            <a:ext cx="2086381" cy="448082"/>
          </a:xfrm>
          <a:prstGeom prst="rect">
            <a:avLst/>
          </a:prstGeom>
        </p:spPr>
      </p:pic>
      <p:pic>
        <p:nvPicPr>
          <p:cNvPr id="11" name="Picture 10" descr="A logo with blue squares and text&#10;&#10;AI-generated content may be incorrect.">
            <a:extLst>
              <a:ext uri="{FF2B5EF4-FFF2-40B4-BE49-F238E27FC236}">
                <a16:creationId xmlns:a16="http://schemas.microsoft.com/office/drawing/2014/main" id="{483404BD-CDB3-A4E7-D6F8-4DC36753CEA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542584" y="3164726"/>
            <a:ext cx="3293134" cy="185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F0A88F-E6E5-6106-D05E-F242798007E9}"/>
              </a:ext>
            </a:extLst>
          </p:cNvPr>
          <p:cNvSpPr txBox="1"/>
          <p:nvPr userDrawn="1"/>
        </p:nvSpPr>
        <p:spPr>
          <a:xfrm>
            <a:off x="4337693" y="1132069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rgbClr val="401F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45F204-D807-15FA-07AC-7DCE00D33405}"/>
              </a:ext>
            </a:extLst>
          </p:cNvPr>
          <p:cNvCxnSpPr>
            <a:cxnSpLocks/>
          </p:cNvCxnSpPr>
          <p:nvPr userDrawn="1"/>
        </p:nvCxnSpPr>
        <p:spPr>
          <a:xfrm>
            <a:off x="0" y="1420609"/>
            <a:ext cx="4092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2E311E-F930-7749-8550-C44F664ED65A}"/>
              </a:ext>
            </a:extLst>
          </p:cNvPr>
          <p:cNvCxnSpPr>
            <a:cxnSpLocks/>
          </p:cNvCxnSpPr>
          <p:nvPr userDrawn="1"/>
        </p:nvCxnSpPr>
        <p:spPr>
          <a:xfrm>
            <a:off x="8052047" y="1420609"/>
            <a:ext cx="41399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E9F299-4A87-CE02-F19C-0ADFEAF3872B}"/>
              </a:ext>
            </a:extLst>
          </p:cNvPr>
          <p:cNvSpPr txBox="1"/>
          <p:nvPr userDrawn="1"/>
        </p:nvSpPr>
        <p:spPr>
          <a:xfrm>
            <a:off x="4741462" y="300792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rgbClr val="401F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E01199-C060-26F4-162C-CCA986288EA2}"/>
              </a:ext>
            </a:extLst>
          </p:cNvPr>
          <p:cNvCxnSpPr>
            <a:cxnSpLocks/>
          </p:cNvCxnSpPr>
          <p:nvPr userDrawn="1"/>
        </p:nvCxnSpPr>
        <p:spPr>
          <a:xfrm>
            <a:off x="0" y="329450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16851C-5066-F6FD-84C8-208FE815A25F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30179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C8FDFE-935E-2203-DC5B-34E41F85F086}"/>
              </a:ext>
            </a:extLst>
          </p:cNvPr>
          <p:cNvCxnSpPr>
            <a:cxnSpLocks/>
          </p:cNvCxnSpPr>
          <p:nvPr userDrawn="1"/>
        </p:nvCxnSpPr>
        <p:spPr>
          <a:xfrm>
            <a:off x="0" y="5057418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DC4EAD-6B08-3A7F-B40D-EF06035E7C5F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057418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A14E96-BFA1-EBA8-8F12-375ACB355F75}"/>
              </a:ext>
            </a:extLst>
          </p:cNvPr>
          <p:cNvSpPr txBox="1"/>
          <p:nvPr userDrawn="1"/>
        </p:nvSpPr>
        <p:spPr>
          <a:xfrm>
            <a:off x="4331430" y="4811197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rgbClr val="401F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ample">
  <p:cSld name="Code Samp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2032001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gress">
  <p:cSld name="Progres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">
  <p:cSld name="Announcem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192" name="Google Shape;192;p33"/>
          <p:cNvSpPr/>
          <p:nvPr/>
        </p:nvSpPr>
        <p:spPr>
          <a:xfrm>
            <a:off x="838201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rgbClr val="D5CDF5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50"/>
              </a:buClr>
              <a:buSzPts val="1500"/>
              <a:buFont typeface="Quattrocento Sans"/>
              <a:buNone/>
            </a:pPr>
            <a:r>
              <a:rPr lang="en-US" sz="1500" b="0" i="0" u="none" strike="noStrike" cap="none">
                <a:solidFill>
                  <a:srgbClr val="002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RELEASED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4126" y="3328314"/>
            <a:ext cx="3291797" cy="301283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838200" y="1575065"/>
            <a:ext cx="10515600" cy="66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Quattrocento Sans"/>
              <a:buNone/>
              <a:defRPr sz="3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838200" y="2476901"/>
            <a:ext cx="10515600" cy="26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2"/>
          </p:nvPr>
        </p:nvSpPr>
        <p:spPr>
          <a:xfrm>
            <a:off x="838200" y="5257172"/>
            <a:ext cx="10515600" cy="5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D290"/>
              </a:buClr>
              <a:buSzPts val="2800"/>
              <a:buNone/>
              <a:defRPr>
                <a:solidFill>
                  <a:srgbClr val="FAD2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3108" y="3543208"/>
            <a:ext cx="3660693" cy="281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838200" y="365125"/>
            <a:ext cx="10515600" cy="158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Quattrocento Sans"/>
              <a:buNone/>
            </a:pPr>
            <a:r>
              <a:rPr lang="en-US" sz="6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Questions?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79929" y="2660555"/>
            <a:ext cx="8370900" cy="178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Quattrocento Sans"/>
              <a:buNone/>
              <a:defRPr sz="6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79929" y="4767371"/>
            <a:ext cx="8370899" cy="78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0059">
            <a:off x="9025516" y="2939508"/>
            <a:ext cx="3291797" cy="301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779929" y="2660555"/>
            <a:ext cx="8370900" cy="178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Quattrocento Sans"/>
              <a:buNone/>
              <a:defRPr sz="6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779929" y="4767371"/>
            <a:ext cx="8370899" cy="78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0059">
            <a:off x="9025516" y="2939508"/>
            <a:ext cx="3291797" cy="301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06349" y="4259263"/>
            <a:ext cx="2578100" cy="1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96400" y="4001295"/>
            <a:ext cx="2295406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39201" y="4001294"/>
            <a:ext cx="3009900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01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30059">
            <a:off x="9124385" y="3485665"/>
            <a:ext cx="2882150" cy="26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599" y="6356351"/>
            <a:ext cx="2743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5" name="Google Shape;15;p7" descr="Immagine che contiene disegnando, segnale&#10;&#10;Descrizione generata automaticamente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11590804" y="6318717"/>
            <a:ext cx="440391" cy="4403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7871-7FDD-345E-EF88-CD896D3C126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it-IT" dirty="0"/>
              <a:t>First Slide</a:t>
            </a:r>
          </a:p>
        </p:txBody>
      </p:sp>
      <p:pic>
        <p:nvPicPr>
          <p:cNvPr id="5" name="Immagine 4" descr="Immagine che contiene testo, ruota, schermata&#10;&#10;Il contenuto generato dall'IA potrebbe non essere corretto.">
            <a:extLst>
              <a:ext uri="{FF2B5EF4-FFF2-40B4-BE49-F238E27FC236}">
                <a16:creationId xmlns:a16="http://schemas.microsoft.com/office/drawing/2014/main" id="{41736650-DDF0-D7DC-3A92-C2409AB7CA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t="-3774" b="-1"/>
          <a:stretch/>
        </p:blipFill>
        <p:spPr>
          <a:xfrm>
            <a:off x="0" y="0"/>
            <a:ext cx="12192000" cy="711681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C1FD28-CEBE-57C2-BBF6-0FCBC6CD7ECB}"/>
              </a:ext>
            </a:extLst>
          </p:cNvPr>
          <p:cNvSpPr txBox="1"/>
          <p:nvPr/>
        </p:nvSpPr>
        <p:spPr>
          <a:xfrm>
            <a:off x="544286" y="2100943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Quattrocento Sans" panose="020B0502050000020003" pitchFamily="34" charset="0"/>
              </a:rPr>
              <a:t>TITOLO DELLA SESSIONE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698CFA-FFB3-AB53-A875-080D2526BCAB}"/>
              </a:ext>
            </a:extLst>
          </p:cNvPr>
          <p:cNvSpPr txBox="1"/>
          <p:nvPr/>
        </p:nvSpPr>
        <p:spPr>
          <a:xfrm>
            <a:off x="544286" y="4640086"/>
            <a:ext cx="470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Quattrocento Sans" panose="020B0502050000020003" pitchFamily="34" charset="0"/>
              </a:rPr>
              <a:t>Nome speaker(</a:t>
            </a:r>
            <a:r>
              <a:rPr lang="it-IT" sz="2000" b="1" dirty="0" err="1">
                <a:solidFill>
                  <a:schemeClr val="bg1"/>
                </a:solidFill>
                <a:latin typeface="Quattrocento Sans" panose="020B0502050000020003" pitchFamily="34" charset="0"/>
              </a:rPr>
              <a:t>s</a:t>
            </a:r>
            <a:r>
              <a:rPr lang="it-IT" sz="2000" b="1" dirty="0">
                <a:solidFill>
                  <a:schemeClr val="bg1"/>
                </a:solidFill>
                <a:latin typeface="Quattrocento Sans" panose="020B0502050000020003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"/>
          <p:cNvSpPr txBox="1">
            <a:spLocks noGrp="1"/>
          </p:cNvSpPr>
          <p:nvPr>
            <p:ph type="title"/>
          </p:nvPr>
        </p:nvSpPr>
        <p:spPr>
          <a:xfrm>
            <a:off x="0" y="328179"/>
            <a:ext cx="12192000" cy="49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en-US" dirty="0"/>
              <a:t>Sponsor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</a:pPr>
            <a:r>
              <a:rPr lang="en-US" dirty="0" err="1"/>
              <a:t>Titolo</a:t>
            </a:r>
            <a:r>
              <a:rPr lang="en-US" dirty="0"/>
              <a:t> layout 1</a:t>
            </a:r>
            <a:endParaRPr dirty="0"/>
          </a:p>
        </p:txBody>
      </p:sp>
      <p:sp>
        <p:nvSpPr>
          <p:cNvPr id="563" name="Google Shape;56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8" lvl="0" indent="-5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23CC-9E51-F9DA-AB52-890C36AA8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628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Quattrocento Sans"/>
              <a:buNone/>
            </a:pPr>
            <a:r>
              <a:rPr lang="en-US" dirty="0" err="1"/>
              <a:t>Titolo</a:t>
            </a:r>
            <a:r>
              <a:rPr lang="en-US" dirty="0"/>
              <a:t> layout 1</a:t>
            </a:r>
            <a:endParaRPr dirty="0"/>
          </a:p>
        </p:txBody>
      </p:sp>
      <p:sp>
        <p:nvSpPr>
          <p:cNvPr id="563" name="Google Shape;56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8" lvl="0" indent="-5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26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79B189-D170-E1C6-F0BA-735ACC9C0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8951" y="1457325"/>
            <a:ext cx="4648200" cy="48768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62B277-BDE6-5FC5-9D50-4CD471497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14" y="2204414"/>
            <a:ext cx="3824792" cy="382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7B4F299-8099-CFA1-539D-F17DFCE5A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606540" y="1579229"/>
            <a:ext cx="5113021" cy="72583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3200" b="1" dirty="0">
                <a:solidFill>
                  <a:schemeClr val="bg1"/>
                </a:solidFill>
                <a:latin typeface="Quattrocento Sans" panose="020B0502050000020003" pitchFamily="34" charset="0"/>
              </a:rPr>
              <a:t>- Vote for my session -</a:t>
            </a:r>
            <a:endParaRPr lang="en-US" sz="3200" b="1" dirty="0">
              <a:solidFill>
                <a:schemeClr val="bg1"/>
              </a:solidFill>
              <a:latin typeface="Quattrocento Sans" panose="020B0502050000020003" pitchFamily="34" charset="0"/>
            </a:endParaRPr>
          </a:p>
        </p:txBody>
      </p:sp>
      <p:sp>
        <p:nvSpPr>
          <p:cNvPr id="6" name="Rettangolo 2">
            <a:extLst>
              <a:ext uri="{FF2B5EF4-FFF2-40B4-BE49-F238E27FC236}">
                <a16:creationId xmlns:a16="http://schemas.microsoft.com/office/drawing/2014/main" id="{83454CC2-E084-0CB9-D7B3-9E7A8C07D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848145">
            <a:off x="7020291" y="3326187"/>
            <a:ext cx="4206082" cy="1413431"/>
          </a:xfrm>
          <a:prstGeom prst="rect">
            <a:avLst/>
          </a:prstGeom>
          <a:solidFill>
            <a:srgbClr val="401FB4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E8EED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REPLACE THIS WITH THE QR CODE YOU WILL BE PROVIDED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3E8EED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20434387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3" ma:contentTypeDescription="Creare un nuovo documento." ma:contentTypeScope="" ma:versionID="f7092a640f78ea4a58c542758a2087a9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cc30157f59582ac7f31f7a07f398939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A32466-E463-47B7-8696-923E200250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6A5807-A549-423F-8749-07942656C5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8A43AD-1AE3-4474-A907-CF69C44B24F8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cef5da91-0831-42fa-860c-d84acea2b669"/>
    <ds:schemaRef ds:uri="http://schemas.microsoft.com/office/2006/documentManagement/types"/>
    <ds:schemaRef ds:uri="d8121912-130d-4688-8a96-8cf2c237709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</Words>
  <Application>Microsoft Macintosh PowerPoint</Application>
  <PresentationFormat>Widescreen</PresentationFormat>
  <Paragraphs>11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Calibri</vt:lpstr>
      <vt:lpstr>Segoe UI</vt:lpstr>
      <vt:lpstr>Quattrocento Sans</vt:lpstr>
      <vt:lpstr>Arial</vt:lpstr>
      <vt:lpstr>Consolas</vt:lpstr>
      <vt:lpstr>3_Office Theme</vt:lpstr>
      <vt:lpstr>First Slide</vt:lpstr>
      <vt:lpstr>Sponsor</vt:lpstr>
      <vt:lpstr>Titolo layout 1</vt:lpstr>
      <vt:lpstr>Demo</vt:lpstr>
      <vt:lpstr>Titolo layout 1</vt:lpstr>
      <vt:lpstr>REPLACE THIS WITH THE QR CODE YOU WILL BE PROVIDED​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Conference 2023</dc:title>
  <cp:lastModifiedBy>Fabio Spaziani</cp:lastModifiedBy>
  <cp:revision>15</cp:revision>
  <dcterms:created xsi:type="dcterms:W3CDTF">2020-08-18T20:47:27Z</dcterms:created>
  <dcterms:modified xsi:type="dcterms:W3CDTF">2025-03-27T17:38:11Z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0x010100FD6131E5EFD16140B6B7F4892B3B1EDF</vt:lpwstr>
  </property>
  <property fmtid="{D5CDD505-2E9C-101B-9397-08002B2CF9AE}" pid="10" name="MediaServiceImageTags">
    <vt:lpwstr/>
  </property>
</Properties>
</file>