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11"/>
  </p:notesMasterIdLst>
  <p:sldIdLst>
    <p:sldId id="256" r:id="rId5"/>
    <p:sldId id="258" r:id="rId6"/>
    <p:sldId id="259" r:id="rId7"/>
    <p:sldId id="260" r:id="rId8"/>
    <p:sldId id="261" r:id="rId9"/>
    <p:sldId id="262" r:id="rId10"/>
  </p:sldIdLst>
  <p:sldSz cx="11699875" cy="658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FAEC4F-32E2-48A2-B7C7-0F193389323D}" v="102" dt="2025-09-24T15:42:41.299"/>
    <p1510:client id="{F193B490-8480-4A06-A349-FE9F59F73F92}" v="3" dt="2025-09-24T21:01:3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6425" autoAdjust="0"/>
  </p:normalViewPr>
  <p:slideViewPr>
    <p:cSldViewPr snapToGrid="0">
      <p:cViewPr varScale="1">
        <p:scale>
          <a:sx n="91" d="100"/>
          <a:sy n="91" d="100"/>
        </p:scale>
        <p:origin x="270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 modMainMaster">
      <pc:chgData name="Luca Congiu" userId="309aec34-6e2f-42e7-9a2d-f4f68dda6269" providerId="ADAL" clId="{326FAB6E-7921-4477-A594-CCF261CD94E1}" dt="2025-09-24T21:01:32.348" v="3" actId="1076"/>
      <pc:docMkLst>
        <pc:docMk/>
      </pc:docMkLst>
      <pc:sldChg chg="modSp mod">
        <pc:chgData name="Luca Congiu" userId="309aec34-6e2f-42e7-9a2d-f4f68dda6269" providerId="ADAL" clId="{326FAB6E-7921-4477-A594-CCF261CD94E1}" dt="2025-09-24T21:01:26.745" v="1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24T21:01:26.745" v="1" actId="27636"/>
          <ac:spMkLst>
            <pc:docMk/>
            <pc:sldMk cId="0" sldId="260"/>
            <ac:spMk id="2" creationId="{00000000-0000-0000-0000-000000000000}"/>
          </ac:spMkLst>
        </pc:spChg>
      </pc:sldChg>
      <pc:sldMasterChg chg="modSldLayout">
        <pc:chgData name="Luca Congiu" userId="309aec34-6e2f-42e7-9a2d-f4f68dda6269" providerId="ADAL" clId="{326FAB6E-7921-4477-A594-CCF261CD94E1}" dt="2025-09-24T21:01:32.348" v="3" actId="1076"/>
        <pc:sldMasterMkLst>
          <pc:docMk/>
          <pc:sldMasterMk cId="1628993567" sldId="2147483670"/>
        </pc:sldMasterMkLst>
        <pc:sldLayoutChg chg="addSp delSp modSp">
          <pc:chgData name="Luca Congiu" userId="309aec34-6e2f-42e7-9a2d-f4f68dda6269" providerId="ADAL" clId="{326FAB6E-7921-4477-A594-CCF261CD94E1}" dt="2025-09-24T21:01:32.348" v="3" actId="1076"/>
          <pc:sldLayoutMkLst>
            <pc:docMk/>
            <pc:sldMasterMk cId="1628993567" sldId="2147483670"/>
            <pc:sldLayoutMk cId="2182554051" sldId="2147483671"/>
          </pc:sldLayoutMkLst>
          <pc:grpChg chg="add mod">
            <ac:chgData name="Luca Congiu" userId="309aec34-6e2f-42e7-9a2d-f4f68dda6269" providerId="ADAL" clId="{326FAB6E-7921-4477-A594-CCF261CD94E1}" dt="2025-09-24T21:01:32.348" v="3" actId="1076"/>
            <ac:grpSpMkLst>
              <pc:docMk/>
              <pc:sldMasterMk cId="1628993567" sldId="2147483670"/>
              <pc:sldLayoutMk cId="2182554051" sldId="2147483671"/>
              <ac:grpSpMk id="13" creationId="{C37BEDE5-B1C7-E7E4-B3C0-E4804C38D615}"/>
            </ac:grpSpMkLst>
          </pc:grpChg>
          <pc:picChg chg="del">
            <ac:chgData name="Luca Congiu" userId="309aec34-6e2f-42e7-9a2d-f4f68dda6269" providerId="ADAL" clId="{326FAB6E-7921-4477-A594-CCF261CD94E1}" dt="2025-09-24T21:01:26.727" v="0" actId="478"/>
            <ac:picMkLst>
              <pc:docMk/>
              <pc:sldMasterMk cId="1628993567" sldId="2147483670"/>
              <pc:sldLayoutMk cId="2182554051" sldId="2147483671"/>
              <ac:picMk id="2" creationId="{0C037E32-6B71-883B-5D9C-D28160EF4952}"/>
            </ac:picMkLst>
          </pc:picChg>
          <pc:picChg chg="del">
            <ac:chgData name="Luca Congiu" userId="309aec34-6e2f-42e7-9a2d-f4f68dda6269" providerId="ADAL" clId="{326FAB6E-7921-4477-A594-CCF261CD94E1}" dt="2025-09-24T21:01:26.727" v="0" actId="478"/>
            <ac:picMkLst>
              <pc:docMk/>
              <pc:sldMasterMk cId="1628993567" sldId="2147483670"/>
              <pc:sldLayoutMk cId="2182554051" sldId="2147483671"/>
              <ac:picMk id="3" creationId="{9C4DD0F0-8F85-4C95-BC9C-4A8DCB2399A1}"/>
            </ac:picMkLst>
          </pc:picChg>
          <pc:picChg chg="del">
            <ac:chgData name="Luca Congiu" userId="309aec34-6e2f-42e7-9a2d-f4f68dda6269" providerId="ADAL" clId="{326FAB6E-7921-4477-A594-CCF261CD94E1}" dt="2025-09-24T21:01:26.727" v="0" actId="478"/>
            <ac:picMkLst>
              <pc:docMk/>
              <pc:sldMasterMk cId="1628993567" sldId="2147483670"/>
              <pc:sldLayoutMk cId="2182554051" sldId="2147483671"/>
              <ac:picMk id="4" creationId="{A4F48B0E-C28D-7106-7C5A-B6FF8C099614}"/>
            </ac:picMkLst>
          </pc:picChg>
          <pc:picChg chg="del">
            <ac:chgData name="Luca Congiu" userId="309aec34-6e2f-42e7-9a2d-f4f68dda6269" providerId="ADAL" clId="{326FAB6E-7921-4477-A594-CCF261CD94E1}" dt="2025-09-24T21:01:26.727" v="0" actId="478"/>
            <ac:picMkLst>
              <pc:docMk/>
              <pc:sldMasterMk cId="1628993567" sldId="2147483670"/>
              <pc:sldLayoutMk cId="2182554051" sldId="2147483671"/>
              <ac:picMk id="5" creationId="{674E01E3-CD1D-48BF-2693-085288A73B89}"/>
            </ac:picMkLst>
          </pc:picChg>
          <pc:picChg chg="del">
            <ac:chgData name="Luca Congiu" userId="309aec34-6e2f-42e7-9a2d-f4f68dda6269" providerId="ADAL" clId="{326FAB6E-7921-4477-A594-CCF261CD94E1}" dt="2025-09-24T21:01:26.727" v="0" actId="478"/>
            <ac:picMkLst>
              <pc:docMk/>
              <pc:sldMasterMk cId="1628993567" sldId="2147483670"/>
              <pc:sldLayoutMk cId="2182554051" sldId="2147483671"/>
              <ac:picMk id="6" creationId="{92D1B573-3A10-4D84-BC67-D6301CEE5046}"/>
            </ac:picMkLst>
          </pc:picChg>
          <pc:picChg chg="mod">
            <ac:chgData name="Luca Congiu" userId="309aec34-6e2f-42e7-9a2d-f4f68dda6269" providerId="ADAL" clId="{326FAB6E-7921-4477-A594-CCF261CD94E1}" dt="2025-09-24T21:01:32.348" v="3" actId="1076"/>
            <ac:picMkLst>
              <pc:docMk/>
              <pc:sldMasterMk cId="1628993567" sldId="2147483670"/>
              <pc:sldLayoutMk cId="2182554051" sldId="2147483671"/>
              <ac:picMk id="15" creationId="{EF75724A-04C9-ADE4-B43B-3999F8A28DA0}"/>
            </ac:picMkLst>
          </pc:picChg>
          <pc:picChg chg="mod">
            <ac:chgData name="Luca Congiu" userId="309aec34-6e2f-42e7-9a2d-f4f68dda6269" providerId="ADAL" clId="{326FAB6E-7921-4477-A594-CCF261CD94E1}" dt="2025-09-24T21:01:32.348" v="3" actId="1076"/>
            <ac:picMkLst>
              <pc:docMk/>
              <pc:sldMasterMk cId="1628993567" sldId="2147483670"/>
              <pc:sldLayoutMk cId="2182554051" sldId="2147483671"/>
              <ac:picMk id="17" creationId="{B9FAE93F-181B-B5D4-EB53-46AD9B035C10}"/>
            </ac:picMkLst>
          </pc:picChg>
          <pc:picChg chg="mod">
            <ac:chgData name="Luca Congiu" userId="309aec34-6e2f-42e7-9a2d-f4f68dda6269" providerId="ADAL" clId="{326FAB6E-7921-4477-A594-CCF261CD94E1}" dt="2025-09-24T21:01:32.348" v="3" actId="1076"/>
            <ac:picMkLst>
              <pc:docMk/>
              <pc:sldMasterMk cId="1628993567" sldId="2147483670"/>
              <pc:sldLayoutMk cId="2182554051" sldId="2147483671"/>
              <ac:picMk id="18" creationId="{FD8401E2-3683-26ED-D6D0-A93F88E961B2}"/>
            </ac:picMkLst>
          </pc:picChg>
          <pc:picChg chg="mod">
            <ac:chgData name="Luca Congiu" userId="309aec34-6e2f-42e7-9a2d-f4f68dda6269" providerId="ADAL" clId="{326FAB6E-7921-4477-A594-CCF261CD94E1}" dt="2025-09-24T21:01:32.348" v="3" actId="1076"/>
            <ac:picMkLst>
              <pc:docMk/>
              <pc:sldMasterMk cId="1628993567" sldId="2147483670"/>
              <pc:sldLayoutMk cId="2182554051" sldId="2147483671"/>
              <ac:picMk id="19" creationId="{41562DA7-09DC-28BB-92A7-F63C19D376E6}"/>
            </ac:picMkLst>
          </pc:picChg>
          <pc:picChg chg="mod">
            <ac:chgData name="Luca Congiu" userId="309aec34-6e2f-42e7-9a2d-f4f68dda6269" providerId="ADAL" clId="{326FAB6E-7921-4477-A594-CCF261CD94E1}" dt="2025-09-24T21:01:32.348" v="3" actId="1076"/>
            <ac:picMkLst>
              <pc:docMk/>
              <pc:sldMasterMk cId="1628993567" sldId="2147483670"/>
              <pc:sldLayoutMk cId="2182554051" sldId="2147483671"/>
              <ac:picMk id="20" creationId="{F61FE1BF-7B43-30CC-F48D-0293C283D51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0A2A-125C-401A-8BAC-7A7D3E203684}" type="datetimeFigureOut">
              <a:rPr lang="en-GB" smtClean="0"/>
              <a:t>24/09/2025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496B8-1011-4242-8934-04756B6630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02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'Keynote'. The session is presented by: Andrea Onorati, Leonardo Nanni.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'Keynote'.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'Keynote'.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'Keynote'.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'Keynote'. Ask audience to scan the QR code or visit https://vote.dotnetdev.it/vote/4o2cmr0q/1029983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16.png"/><Relationship Id="rId5" Type="http://schemas.openxmlformats.org/officeDocument/2006/relationships/image" Target="../media/image3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662E-32C6-0990-D98E-33913FC25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204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060849"/>
            <a:ext cx="11699875" cy="10834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61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6588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59"/>
            <a:ext cx="8537671" cy="658858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59"/>
            <a:ext cx="7769447" cy="658858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48811"/>
            <a:ext cx="7769592" cy="80233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1974" tIns="40976" rIns="81974" bIns="40976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662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37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5" y="1371556"/>
            <a:ext cx="6100875" cy="2190891"/>
          </a:xfrm>
          <a:prstGeom prst="rect">
            <a:avLst/>
          </a:prstGeom>
        </p:spPr>
        <p:txBody>
          <a:bodyPr anchor="ctr"/>
          <a:lstStyle>
            <a:lvl1pPr algn="ctr">
              <a:defRPr sz="322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27191"/>
            <a:ext cx="788910" cy="78974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041699"/>
            <a:ext cx="11699875" cy="10834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614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336473"/>
            <a:ext cx="2379078" cy="57942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664800"/>
            <a:ext cx="6108652" cy="49715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52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281260"/>
            <a:ext cx="1530038" cy="76582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090760"/>
            <a:ext cx="2045164" cy="102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7" y="1157574"/>
            <a:ext cx="2646533" cy="3440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37BEDE5-B1C7-E7E4-B3C0-E4804C38D615}"/>
              </a:ext>
            </a:extLst>
          </p:cNvPr>
          <p:cNvGrpSpPr/>
          <p:nvPr userDrawn="1"/>
        </p:nvGrpSpPr>
        <p:grpSpPr>
          <a:xfrm>
            <a:off x="7400681" y="4937503"/>
            <a:ext cx="4009603" cy="1377367"/>
            <a:chOff x="7582856" y="5489836"/>
            <a:chExt cx="4009603" cy="1377367"/>
          </a:xfrm>
        </p:grpSpPr>
        <p:pic>
          <p:nvPicPr>
            <p:cNvPr id="15" name="Google Shape;239;p1" descr="Logo BC Soft">
              <a:extLst>
                <a:ext uri="{FF2B5EF4-FFF2-40B4-BE49-F238E27FC236}">
                  <a16:creationId xmlns:a16="http://schemas.microsoft.com/office/drawing/2014/main" id="{EF75724A-04C9-ADE4-B43B-3999F8A28DA0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7">
              <a:alphaModFix/>
            </a:blip>
            <a:srcRect l="4726" t="20069" r="6364" b="20697"/>
            <a:stretch/>
          </p:blipFill>
          <p:spPr>
            <a:xfrm>
              <a:off x="7582856" y="5597136"/>
              <a:ext cx="1348274" cy="4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Picture 6" descr="Key2">
              <a:extLst>
                <a:ext uri="{FF2B5EF4-FFF2-40B4-BE49-F238E27FC236}">
                  <a16:creationId xmlns:a16="http://schemas.microsoft.com/office/drawing/2014/main" id="{B9FAE93F-181B-B5D4-EB53-46AD9B035C1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287" y="5537565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 descr="Lobra Futura">
              <a:extLst>
                <a:ext uri="{FF2B5EF4-FFF2-40B4-BE49-F238E27FC236}">
                  <a16:creationId xmlns:a16="http://schemas.microsoft.com/office/drawing/2014/main" id="{FD8401E2-3683-26ED-D6D0-A93F88E961B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080" y="5489836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Apvee">
              <a:extLst>
                <a:ext uri="{FF2B5EF4-FFF2-40B4-BE49-F238E27FC236}">
                  <a16:creationId xmlns:a16="http://schemas.microsoft.com/office/drawing/2014/main" id="{41562DA7-09DC-28BB-92A7-F63C19D376E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618" y="6068474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F61FE1BF-7B43-30CC-F48D-0293C283D51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190" y="6291173"/>
              <a:ext cx="1053391" cy="400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8255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2" y="6018375"/>
            <a:ext cx="446667" cy="44713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78165"/>
            <a:ext cx="1169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dirty="0">
                <a:latin typeface="Verdana" panose="020B0604030504040204" pitchFamily="34" charset="0"/>
                <a:ea typeface="Verdana" panose="020B0604030504040204" pitchFamily="34" charset="0"/>
              </a:rPr>
              <a:t>SPONSOR</a:t>
            </a:r>
          </a:p>
        </p:txBody>
      </p:sp>
      <p:pic>
        <p:nvPicPr>
          <p:cNvPr id="2" name="Google Shape;237;p1" descr="Logo Microsoft">
            <a:extLst>
              <a:ext uri="{FF2B5EF4-FFF2-40B4-BE49-F238E27FC236}">
                <a16:creationId xmlns:a16="http://schemas.microsoft.com/office/drawing/2014/main" id="{16DEFF7E-E49C-74A0-9C3E-A9A58AD66EEB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1650031" y="1600690"/>
            <a:ext cx="3181213" cy="77479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7" name="Google Shape;239;p1" descr="Logo BC Soft">
            <a:extLst>
              <a:ext uri="{FF2B5EF4-FFF2-40B4-BE49-F238E27FC236}">
                <a16:creationId xmlns:a16="http://schemas.microsoft.com/office/drawing/2014/main" id="{20525AA8-5D50-63BA-8CF6-065CA20CB5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769304" y="4175242"/>
            <a:ext cx="1761454" cy="587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3BA514-29D3-27EF-E242-FFAA05F1C8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104" y="1484425"/>
            <a:ext cx="2142633" cy="10724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ACDDDAA-31F0-932B-90AB-3D06D29CA7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331" y="2208527"/>
            <a:ext cx="3181213" cy="159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Key2">
            <a:extLst>
              <a:ext uri="{FF2B5EF4-FFF2-40B4-BE49-F238E27FC236}">
                <a16:creationId xmlns:a16="http://schemas.microsoft.com/office/drawing/2014/main" id="{49A916F6-F1CA-480C-6678-7D3F633192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667" y="4094122"/>
            <a:ext cx="1497616" cy="74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Lobra Futura">
            <a:extLst>
              <a:ext uri="{FF2B5EF4-FFF2-40B4-BE49-F238E27FC236}">
                <a16:creationId xmlns:a16="http://schemas.microsoft.com/office/drawing/2014/main" id="{E666B017-D219-9A79-C062-7382C87BA5B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039" y="4102838"/>
            <a:ext cx="1462788" cy="73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Apvee">
            <a:extLst>
              <a:ext uri="{FF2B5EF4-FFF2-40B4-BE49-F238E27FC236}">
                <a16:creationId xmlns:a16="http://schemas.microsoft.com/office/drawing/2014/main" id="{3622B2D7-A6E6-AC76-A320-2FE473713C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192" y="4023467"/>
            <a:ext cx="1779938" cy="89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Google Shape;241;p1" descr="Logo Packt">
            <a:extLst>
              <a:ext uri="{FF2B5EF4-FFF2-40B4-BE49-F238E27FC236}">
                <a16:creationId xmlns:a16="http://schemas.microsoft.com/office/drawing/2014/main" id="{1402556A-3F04-95F6-66D1-903DEA68EE1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10">
            <a:alphaModFix/>
          </a:blip>
          <a:srcRect l="10365" t="20279" r="10337" b="19576"/>
          <a:stretch/>
        </p:blipFill>
        <p:spPr>
          <a:xfrm>
            <a:off x="4489830" y="5629692"/>
            <a:ext cx="880724" cy="33436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Picture 2" descr="JetBrains">
            <a:extLst>
              <a:ext uri="{FF2B5EF4-FFF2-40B4-BE49-F238E27FC236}">
                <a16:creationId xmlns:a16="http://schemas.microsoft.com/office/drawing/2014/main" id="{E3FB089D-4FA7-502C-A69D-A8D2DD1CB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540" y="4992012"/>
            <a:ext cx="1608026" cy="1609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0C958D03-77B8-7E66-01D5-D5ED89B892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737" y="4280052"/>
            <a:ext cx="1339614" cy="50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31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4641"/>
            <a:ext cx="11699876" cy="6588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59"/>
            <a:ext cx="8537671" cy="658858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59"/>
            <a:ext cx="7769447" cy="658858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51508"/>
            <a:ext cx="941268" cy="94226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2894685"/>
            <a:ext cx="607149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304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705758"/>
            <a:ext cx="2466182" cy="32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569002"/>
            <a:ext cx="6889112" cy="472452"/>
          </a:xfrm>
          <a:prstGeom prst="rect">
            <a:avLst/>
          </a:prstGeom>
        </p:spPr>
        <p:txBody>
          <a:bodyPr/>
          <a:lstStyle>
            <a:lvl1pPr>
              <a:defRPr lang="en-US" sz="3945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4887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4641"/>
            <a:ext cx="11699876" cy="6588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59"/>
            <a:ext cx="8537671" cy="658858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59"/>
            <a:ext cx="7769447" cy="658858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51508"/>
            <a:ext cx="941268" cy="94226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2894685"/>
            <a:ext cx="6071490" cy="754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304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705758"/>
            <a:ext cx="2466182" cy="32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592852"/>
            <a:ext cx="6889112" cy="1554251"/>
          </a:xfrm>
          <a:prstGeom prst="rect">
            <a:avLst/>
          </a:prstGeom>
        </p:spPr>
        <p:txBody>
          <a:bodyPr/>
          <a:lstStyle>
            <a:lvl1pPr>
              <a:defRPr lang="en-US" sz="3945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333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4641"/>
            <a:ext cx="11699876" cy="6588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59"/>
            <a:ext cx="8537671" cy="658858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59"/>
            <a:ext cx="7769447" cy="658858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1974" tIns="40976" rIns="81974" bIns="4097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14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51508"/>
            <a:ext cx="941268" cy="942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705758"/>
            <a:ext cx="2466182" cy="320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4" y="2131621"/>
            <a:ext cx="2497473" cy="232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88"/>
            </a:lvl1pPr>
            <a:lvl2pPr marL="426973" indent="0">
              <a:buNone/>
              <a:defRPr sz="2615"/>
            </a:lvl2pPr>
            <a:lvl3pPr marL="853947" indent="0">
              <a:buNone/>
              <a:defRPr sz="2242"/>
            </a:lvl3pPr>
            <a:lvl4pPr marL="1280920" indent="0">
              <a:buNone/>
              <a:defRPr sz="1868"/>
            </a:lvl4pPr>
            <a:lvl5pPr marL="1707894" indent="0">
              <a:buNone/>
              <a:defRPr sz="1868"/>
            </a:lvl5pPr>
            <a:lvl6pPr marL="2134867" indent="0">
              <a:buNone/>
              <a:defRPr sz="1868"/>
            </a:lvl6pPr>
            <a:lvl7pPr marL="2561841" indent="0">
              <a:buNone/>
              <a:defRPr sz="1868"/>
            </a:lvl7pPr>
            <a:lvl8pPr marL="2988815" indent="0">
              <a:buNone/>
              <a:defRPr sz="1868"/>
            </a:lvl8pPr>
            <a:lvl9pPr marL="3415787" indent="0">
              <a:buNone/>
              <a:defRPr sz="1868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51508"/>
            <a:ext cx="10091142" cy="879880"/>
          </a:xfrm>
          <a:prstGeom prst="rect">
            <a:avLst/>
          </a:prstGeom>
        </p:spPr>
        <p:txBody>
          <a:bodyPr/>
          <a:lstStyle>
            <a:lvl1pPr>
              <a:defRPr lang="it-IT" sz="3228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700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3311"/>
            <a:ext cx="10018018" cy="1047390"/>
          </a:xfrm>
          <a:prstGeom prst="rect">
            <a:avLst/>
          </a:prstGeom>
        </p:spPr>
        <p:txBody>
          <a:bodyPr anchor="ctr"/>
          <a:lstStyle>
            <a:lvl1pPr>
              <a:defRPr sz="322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10" y="1259064"/>
            <a:ext cx="11107569" cy="45357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134622"/>
            <a:ext cx="11699875" cy="47992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79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2" y="6018375"/>
            <a:ext cx="446667" cy="447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0542"/>
            <a:ext cx="671512" cy="872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9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D5F73-4AD7-20E5-CB79-B80C378AF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63" y="350838"/>
            <a:ext cx="10090150" cy="1273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42A81-4154-678A-1598-57E1A3AE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863" y="1754188"/>
            <a:ext cx="10090150" cy="4179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2B782-2709-440D-0209-35146BC98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4863" y="6105525"/>
            <a:ext cx="2632075" cy="350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50A962-A41F-463B-8F43-7A19BFAB5E5A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0FE0E-20C5-1AE2-523F-1DB20BED1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5088" y="6105525"/>
            <a:ext cx="3949700" cy="350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5080-07B3-4B2E-8DF0-8C03A416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62938" y="6105525"/>
            <a:ext cx="2632075" cy="3508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E269E-E75D-4F91-A5AD-764A95C1F55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89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Keynote</a:t>
            </a:r>
          </a:p>
        </p:txBody>
      </p:sp>
      <p:pic>
        <p:nvPicPr>
          <p:cNvPr id="3" name="Banner for Keynote by Andrea Onorati, Leonardo Nanni" descr="102998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699875" cy="6588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Keynote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Speaker(s): Andrea Onorati; Leonardo Nanni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Keynote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Keynote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464" b="346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Keynote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318A116C-9436-4002-9577-DB77B69A2D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182</Words>
  <Application>Microsoft Office PowerPoint</Application>
  <PresentationFormat>Custom</PresentationFormat>
  <Paragraphs>14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Quattrocento Sans</vt:lpstr>
      <vt:lpstr>Verdana</vt:lpstr>
      <vt:lpstr>Custom Design</vt:lpstr>
      <vt:lpstr>Session Banner - Keynote</vt:lpstr>
      <vt:lpstr>PowerPoint Presentation</vt:lpstr>
      <vt:lpstr>Keynote</vt:lpstr>
      <vt:lpstr>Demo: Keynote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Keynote</dc:title>
  <dc:subject>Conference session: Keynote</dc:subject>
  <dc:creator>Fabio Spaziani</dc:creator>
  <cp:lastModifiedBy>Luca Congiu</cp:lastModifiedBy>
  <cp:revision>8</cp:revision>
  <dcterms:created xsi:type="dcterms:W3CDTF">2024-04-06T14:57:14Z</dcterms:created>
  <dcterms:modified xsi:type="dcterms:W3CDTF">2025-09-24T21:01:36Z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