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E7D00-A4C5-4872-B346-CF09A80BAE27}" v="1" dt="2025-09-09T12:50:30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198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0:48.530" v="19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50:35.890" v="3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0:35.890" v="3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0:48.530" v="19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50:30.206" v="0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Luca Congiu" userId="309aec34-6e2f-42e7-9a2d-f4f68dda6269" providerId="ADAL" clId="{326FAB6E-7921-4477-A594-CCF261CD94E1}" dt="2025-09-09T12:50:48.530" v="1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50:30.223" v="1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0:30.223" v="1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0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'Business Use cases for Enterprise Strategic Automation: Unlocking Value with MultiAgent Intelligence'. The session is presented by: Andrea Tisi, Alessandro Guazzo.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'Business Use cases for Enterprise Strategic Automation: Unlocking Value with MultiAgent Intelligence'. Presented by: Andrea Tisi, Alessandro Guazzo.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'Business Use cases for Enterprise Strategic Automation: Unlocking Value with MultiAgent Intelligence'. Session description: Want to know how your Company can turn process complecity into competitive advatages?_x000D_</a:t>
            </a:r>
          </a:p>
          <a:p>
            <a:r>
              <a:t>_x000D_</a:t>
            </a:r>
          </a:p>
          <a:p>
            <a:r>
              <a:t>In today’s fast-paced business environment, complexity, scale, and variability challenge traditional automation....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'Business Use cases for Enterprise Strategic Automation: Unlocking Value with MultiAgent Intelligence'.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'Business Use cases for Enterprise Strategic Automation: Unlocking Value with MultiAgent Intelligence'.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'Business Use cases for Enterprise Strategic Automation: Unlocking Value with MultiAgent Intelligence'. Ask audience to scan the QR code or visit https://vote.dotnetdev.it/vote/4o2cmr0q/1017485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4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8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066D2C6-93D7-5AC7-7865-8E51AAAD1D66}"/>
              </a:ext>
            </a:extLst>
          </p:cNvPr>
          <p:cNvGrpSpPr/>
          <p:nvPr userDrawn="1"/>
        </p:nvGrpSpPr>
        <p:grpSpPr>
          <a:xfrm>
            <a:off x="8027288" y="5260708"/>
            <a:ext cx="4009603" cy="1377367"/>
            <a:chOff x="7582856" y="5489836"/>
            <a:chExt cx="4009603" cy="1377367"/>
          </a:xfrm>
        </p:grpSpPr>
        <p:pic>
          <p:nvPicPr>
            <p:cNvPr id="3" name="Google Shape;239;p1" descr="Logo BC Soft">
              <a:extLst>
                <a:ext uri="{FF2B5EF4-FFF2-40B4-BE49-F238E27FC236}">
                  <a16:creationId xmlns:a16="http://schemas.microsoft.com/office/drawing/2014/main" id="{3E1690AD-647B-3CE8-BDCC-DCE094B9F051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7">
              <a:alphaModFix/>
            </a:blip>
            <a:srcRect l="4726" t="20069" r="6364" b="20697"/>
            <a:stretch/>
          </p:blipFill>
          <p:spPr>
            <a:xfrm>
              <a:off x="7582856" y="5597136"/>
              <a:ext cx="1348274" cy="4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6" descr="Key2">
              <a:extLst>
                <a:ext uri="{FF2B5EF4-FFF2-40B4-BE49-F238E27FC236}">
                  <a16:creationId xmlns:a16="http://schemas.microsoft.com/office/drawing/2014/main" id="{40B177D6-851B-C811-466C-B0B77ED930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287" y="5537565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Lobra Futura">
              <a:extLst>
                <a:ext uri="{FF2B5EF4-FFF2-40B4-BE49-F238E27FC236}">
                  <a16:creationId xmlns:a16="http://schemas.microsoft.com/office/drawing/2014/main" id="{755EA80E-116C-30D8-8B82-2717713F6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080" y="5489836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Apvee">
              <a:extLst>
                <a:ext uri="{FF2B5EF4-FFF2-40B4-BE49-F238E27FC236}">
                  <a16:creationId xmlns:a16="http://schemas.microsoft.com/office/drawing/2014/main" id="{2B74CE41-CF7D-F647-1088-19E613E0D40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18" y="6068474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97B11B1-1D40-281D-88A2-EE5EFAD46EF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190" y="6291173"/>
              <a:ext cx="1053391" cy="400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189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1947FE-C476-0D0A-52B5-3F82A508228F}"/>
              </a:ext>
            </a:extLst>
          </p:cNvPr>
          <p:cNvGrpSpPr/>
          <p:nvPr userDrawn="1"/>
        </p:nvGrpSpPr>
        <p:grpSpPr>
          <a:xfrm>
            <a:off x="994081" y="4989650"/>
            <a:ext cx="9858199" cy="949301"/>
            <a:chOff x="994081" y="4989650"/>
            <a:chExt cx="9858199" cy="949301"/>
          </a:xfrm>
        </p:grpSpPr>
        <p:pic>
          <p:nvPicPr>
            <p:cNvPr id="7" name="Google Shape;239;p1" descr="Logo BC Soft">
              <a:extLst>
                <a:ext uri="{FF2B5EF4-FFF2-40B4-BE49-F238E27FC236}">
                  <a16:creationId xmlns:a16="http://schemas.microsoft.com/office/drawing/2014/main" id="{CC0195EA-36A0-05BE-473A-36A1F43F8647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6">
              <a:alphaModFix/>
            </a:blip>
            <a:srcRect l="4726" t="20069" r="6364" b="20697"/>
            <a:stretch/>
          </p:blipFill>
          <p:spPr>
            <a:xfrm>
              <a:off x="994081" y="5151373"/>
              <a:ext cx="1761454" cy="62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6" descr="Key2">
              <a:extLst>
                <a:ext uri="{FF2B5EF4-FFF2-40B4-BE49-F238E27FC236}">
                  <a16:creationId xmlns:a16="http://schemas.microsoft.com/office/drawing/2014/main" id="{1CD702EE-A188-5871-A1E0-DA02DFB083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32" y="5064936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Lobra Futura">
              <a:extLst>
                <a:ext uri="{FF2B5EF4-FFF2-40B4-BE49-F238E27FC236}">
                  <a16:creationId xmlns:a16="http://schemas.microsoft.com/office/drawing/2014/main" id="{D037F1A5-B9C6-E2CA-561F-A3592BBC5F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880" y="5074223"/>
              <a:ext cx="1462787" cy="78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pvee">
              <a:extLst>
                <a:ext uri="{FF2B5EF4-FFF2-40B4-BE49-F238E27FC236}">
                  <a16:creationId xmlns:a16="http://schemas.microsoft.com/office/drawing/2014/main" id="{56B4A394-1245-2BB5-9BF5-37A7C5E99C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345" y="4989650"/>
              <a:ext cx="1779938" cy="9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AED78B1-8DA6-570A-2FA3-93834BBCD28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2263" y="5301763"/>
              <a:ext cx="1250017" cy="47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9864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435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971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708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832E0-22E9-0A86-8411-780684D4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E183E883-6C26-A1C0-BE7F-88712B84F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C4F76983-8D43-10BC-2500-4882D0E1F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1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7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7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Business Use cases for Enterprise Strategic Automation: Unlocking Value with MultiAgent Intelligence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rectangular sign with several logos&#10;&#10;AI-generated content may be incorrect.">
            <a:extLst>
              <a:ext uri="{FF2B5EF4-FFF2-40B4-BE49-F238E27FC236}">
                <a16:creationId xmlns:a16="http://schemas.microsoft.com/office/drawing/2014/main" id="{413F4A12-473B-479A-9FB6-0E94C9FB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"/>
            <a:ext cx="12479338" cy="7019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Use cases for Enterprise Strategic Automation: Unlocking Value with MultiAgent Intelligence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Andrea Tisi, Alessandro Guazzo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Business Use cases for Enterprise Strategic Automation: Unlocking Value with MultiAgent Intelligence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Want to know how your Company can turn process </a:t>
            </a:r>
            <a:r>
              <a:rPr dirty="0" err="1"/>
              <a:t>complecity</a:t>
            </a:r>
            <a:r>
              <a:rPr dirty="0"/>
              <a:t> into competitive </a:t>
            </a:r>
            <a:r>
              <a:rPr dirty="0" err="1"/>
              <a:t>advatages</a:t>
            </a:r>
            <a:r>
              <a:rPr dirty="0"/>
              <a:t>?</a:t>
            </a:r>
          </a:p>
          <a:p>
            <a:r>
              <a:rPr dirty="0"/>
              <a:t>In today’s fast-paced business environment, complexity, scale, and variability challenge traditional automation. This session unveils multiple Business </a:t>
            </a:r>
            <a:r>
              <a:rPr dirty="0" err="1"/>
              <a:t>UseCases</a:t>
            </a:r>
            <a:r>
              <a:rPr dirty="0"/>
              <a:t> and related adopted solutions based on a </a:t>
            </a:r>
            <a:r>
              <a:rPr dirty="0" err="1"/>
              <a:t>produc</a:t>
            </a:r>
            <a:r>
              <a:rPr dirty="0"/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Business Use cases for Enterprise Strategic Automation: Unlocking Value with MultiAgent Intelligence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Business Use cases for Enterprise Strategic Automation: Unlocking Value with MultiAgent Intelligence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5311069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Business Use cases for Enterprise Strategic Automation: Unlocking Value with MultiAgent Intelligence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A58D5-AF58-4C3C-B07B-7E17EFFD1D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423</Words>
  <Application>Microsoft Office PowerPoint</Application>
  <PresentationFormat>Custom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Business Use cases for Enterprise Strategic Automation: Unlocking Value with MultiAgent Intelligence</vt:lpstr>
      <vt:lpstr>Business Use cases for Enterprise Strategic Automation: Unlocking Value with MultiAgent Intelligence</vt:lpstr>
      <vt:lpstr>PowerPoint Presentation</vt:lpstr>
      <vt:lpstr>Business Use cases for Enterprise Strategic Automation: Unlocking Value with MultiAgent Intelligence</vt:lpstr>
      <vt:lpstr>Demo: Business Use cases for Enterprise Strategic Automation: Unlocking Value with MultiAgent Intelligence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Business Use cases for Enterprise Strategic Automation: Unlocking Value with MultiAgent Intelligence</dc:title>
  <dc:subject>Conference session: Business Use cases for Enterprise Strategic Automation: Unlocking Value with MultiAgent Intelligence</dc:subject>
  <dc:creator>Fabio Spaziani</dc:creator>
  <cp:lastModifiedBy>Luca Congiu</cp:lastModifiedBy>
  <cp:revision>24</cp:revision>
  <dcterms:created xsi:type="dcterms:W3CDTF">2024-04-06T14:57:14Z</dcterms:created>
  <dcterms:modified xsi:type="dcterms:W3CDTF">2025-09-24T20:41:13Z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