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479338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AABF2-75A1-4103-B976-82114D0BF584}" v="1" dt="2025-09-09T12:49:22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198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49:28.062" v="2" actId="1076"/>
      <pc:docMkLst>
        <pc:docMk/>
      </pc:docMkLst>
      <pc:sldChg chg="modSp mod">
        <pc:chgData name="Luca Congiu" userId="309aec34-6e2f-42e7-9a2d-f4f68dda6269" providerId="ADAL" clId="{326FAB6E-7921-4477-A594-CCF261CD94E1}" dt="2025-09-09T12:49:28.062" v="2" actId="1076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49:28.062" v="2" actId="1076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49:22.676" v="0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49:22.676" v="0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24/09/2025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52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'SSOmmelier del Dato: servire la risposta giusta, al momento giusto'. The session is presented by: Luca Malinverno.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'SSOmmelier del Dato: servire la risposta giusta, al momento giusto'. Presented by: Luca Malinverno.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'SSOmmelier del Dato: servire la risposta giusta, al momento giusto'. Session description: In questa sessione raccontiamo come un agent creato con Microsoft Copilot Studio sia stato portato su Teams per un’azienda leader nel Beverage &amp; Food, mettendo al centro permessi SharePoint e user exp....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'SSOmmelier del Dato: servire la risposta giusta, al momento giusto'.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'SSOmmelier del Dato: servire la risposta giusta, al momento giusto'.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'SSOmmelier del Dato: servire la risposta giusta, al momento giusto'. Ask audience to scan the QR code or visit https://vote.dotnetdev.it/vote/4o2cmr0q/1018452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917" y="1148863"/>
            <a:ext cx="9359504" cy="2443974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17" y="3687086"/>
            <a:ext cx="9359504" cy="1694856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2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6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0526" y="373746"/>
            <a:ext cx="2690857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955" y="373746"/>
            <a:ext cx="7916580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00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392548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82656" y="371673"/>
            <a:ext cx="8287214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448" y="1461451"/>
            <a:ext cx="6507324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39899" y="348636"/>
            <a:ext cx="841468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3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307447" y="5686238"/>
            <a:ext cx="2537576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7447" y="3904999"/>
            <a:ext cx="6515619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66" y="5627406"/>
            <a:ext cx="1631971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79" y="5424420"/>
            <a:ext cx="2181416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66" y="1233444"/>
            <a:ext cx="2822849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30AC80D-95A6-F839-9C13-C1130415D6C2}"/>
              </a:ext>
            </a:extLst>
          </p:cNvPr>
          <p:cNvGrpSpPr/>
          <p:nvPr userDrawn="1"/>
        </p:nvGrpSpPr>
        <p:grpSpPr>
          <a:xfrm>
            <a:off x="8068380" y="5281113"/>
            <a:ext cx="4009603" cy="1377367"/>
            <a:chOff x="7582856" y="5489836"/>
            <a:chExt cx="4009603" cy="1377367"/>
          </a:xfrm>
        </p:grpSpPr>
        <p:pic>
          <p:nvPicPr>
            <p:cNvPr id="3" name="Google Shape;239;p1" descr="Logo BC Soft">
              <a:extLst>
                <a:ext uri="{FF2B5EF4-FFF2-40B4-BE49-F238E27FC236}">
                  <a16:creationId xmlns:a16="http://schemas.microsoft.com/office/drawing/2014/main" id="{9FE15DBB-FF8B-2183-70B0-7C8F8336921E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7">
              <a:alphaModFix/>
            </a:blip>
            <a:srcRect l="4726" t="20069" r="6364" b="20697"/>
            <a:stretch/>
          </p:blipFill>
          <p:spPr>
            <a:xfrm>
              <a:off x="7582856" y="5597136"/>
              <a:ext cx="1348274" cy="47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6" descr="Key2">
              <a:extLst>
                <a:ext uri="{FF2B5EF4-FFF2-40B4-BE49-F238E27FC236}">
                  <a16:creationId xmlns:a16="http://schemas.microsoft.com/office/drawing/2014/main" id="{A874CDF7-8BCE-077D-A0CF-7DC9F79EB86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4287" y="5537565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8" descr="Lobra Futura">
              <a:extLst>
                <a:ext uri="{FF2B5EF4-FFF2-40B4-BE49-F238E27FC236}">
                  <a16:creationId xmlns:a16="http://schemas.microsoft.com/office/drawing/2014/main" id="{F7C12BA8-3C3D-B7DC-6FD7-1CBB88458F6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080" y="5489836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Apvee">
              <a:extLst>
                <a:ext uri="{FF2B5EF4-FFF2-40B4-BE49-F238E27FC236}">
                  <a16:creationId xmlns:a16="http://schemas.microsoft.com/office/drawing/2014/main" id="{5E5B34C7-CAC7-166B-4566-E0CE0DB0DD8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618" y="6068474"/>
              <a:ext cx="1497616" cy="79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07C6F181-0E6E-D400-E2A0-2C5D4E2A213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6190" y="6291173"/>
              <a:ext cx="1053391" cy="400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6830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543095" y="1576230"/>
            <a:ext cx="3393150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1" y="296398"/>
            <a:ext cx="12479338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70" y="3037782"/>
            <a:ext cx="25184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538" y="2722888"/>
            <a:ext cx="3148166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374D217-D35C-3199-C939-C0064C02D6F0}"/>
              </a:ext>
            </a:extLst>
          </p:cNvPr>
          <p:cNvGrpSpPr/>
          <p:nvPr userDrawn="1"/>
        </p:nvGrpSpPr>
        <p:grpSpPr>
          <a:xfrm>
            <a:off x="994081" y="4989650"/>
            <a:ext cx="9858199" cy="949301"/>
            <a:chOff x="994081" y="4989650"/>
            <a:chExt cx="9858199" cy="949301"/>
          </a:xfrm>
        </p:grpSpPr>
        <p:pic>
          <p:nvPicPr>
            <p:cNvPr id="7" name="Google Shape;239;p1" descr="Logo BC Soft">
              <a:extLst>
                <a:ext uri="{FF2B5EF4-FFF2-40B4-BE49-F238E27FC236}">
                  <a16:creationId xmlns:a16="http://schemas.microsoft.com/office/drawing/2014/main" id="{A8924E83-31C9-D81B-1B66-B511B08C0256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6">
              <a:alphaModFix/>
            </a:blip>
            <a:srcRect l="4726" t="20069" r="6364" b="20697"/>
            <a:stretch/>
          </p:blipFill>
          <p:spPr>
            <a:xfrm>
              <a:off x="994081" y="5151373"/>
              <a:ext cx="1761454" cy="625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6" descr="Key2">
              <a:extLst>
                <a:ext uri="{FF2B5EF4-FFF2-40B4-BE49-F238E27FC236}">
                  <a16:creationId xmlns:a16="http://schemas.microsoft.com/office/drawing/2014/main" id="{0487BC69-697D-A7DC-DE8F-7192187B45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132" y="5064936"/>
              <a:ext cx="1497616" cy="79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Lobra Futura">
              <a:extLst>
                <a:ext uri="{FF2B5EF4-FFF2-40B4-BE49-F238E27FC236}">
                  <a16:creationId xmlns:a16="http://schemas.microsoft.com/office/drawing/2014/main" id="{21FCFC27-4C71-6588-1A7C-45CB2604F24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880" y="5074223"/>
              <a:ext cx="1462787" cy="780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Apvee">
              <a:extLst>
                <a:ext uri="{FF2B5EF4-FFF2-40B4-BE49-F238E27FC236}">
                  <a16:creationId xmlns:a16="http://schemas.microsoft.com/office/drawing/2014/main" id="{9CA506D4-EA0A-CB8E-5CC9-48835B8C4FD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6345" y="4989650"/>
              <a:ext cx="1779938" cy="94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3BAAFDC-A4B3-2E42-1F1F-3EAB034CB4C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2263" y="5301763"/>
              <a:ext cx="1250017" cy="475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5224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85" y="-2737380"/>
            <a:ext cx="7348075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432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2" y="-2762793"/>
            <a:ext cx="7348075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042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89375" y="2271333"/>
            <a:ext cx="2663858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958" y="161439"/>
            <a:ext cx="10763429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4524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83" y="46150"/>
            <a:ext cx="10685433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83" y="1341586"/>
            <a:ext cx="11847572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41A5E-C50E-3F1D-C8D9-DDBFD33E8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5E960E3F-FEF8-2E97-54FB-169F52E9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BDB1A5BE-39F5-BC75-0555-162F7EBF1C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2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5" y="1750107"/>
            <a:ext cx="10763429" cy="2920093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455" y="4697826"/>
            <a:ext cx="10763429" cy="15356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>
                    <a:tint val="82000"/>
                  </a:schemeClr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82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82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0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954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7665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9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373747"/>
            <a:ext cx="10763429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81" y="1720857"/>
            <a:ext cx="5279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581" y="2564223"/>
            <a:ext cx="5279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7665" y="1720857"/>
            <a:ext cx="5305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7665" y="2564223"/>
            <a:ext cx="5305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2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9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344" y="1010740"/>
            <a:ext cx="6317665" cy="4988697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8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05344" y="1010740"/>
            <a:ext cx="6317665" cy="498869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955" y="373747"/>
            <a:ext cx="10763429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955" y="1868730"/>
            <a:ext cx="10763429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955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33781" y="6506431"/>
            <a:ext cx="4211777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3532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2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50" r:id="rId17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SSOmmelier del Dato: servire la risposta giusta, al momento giusto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6" name="Picture 5" descr="A green rectangular sign with white text and a person in a suit&#10;&#10;AI-generated content may be incorrect.">
            <a:extLst>
              <a:ext uri="{FF2B5EF4-FFF2-40B4-BE49-F238E27FC236}">
                <a16:creationId xmlns:a16="http://schemas.microsoft.com/office/drawing/2014/main" id="{BE76BDE7-66EF-A9E4-F9A4-610F5DCB6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"/>
            <a:ext cx="12479338" cy="70196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SSOmmelier del Dato: servire la risposta giusta, al momento giusto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Luca Malinverno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SSOmmelier del Dato: servire la risposta giusta, al momento giusto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In questa sessione raccontiamo come un agent creato con Microsoft Copilot Studio sia stato portato su Teams per un’azienda leader nel Beverage &amp; Food, mettendo al centro permessi SharePoint e user experience conversazionale. La sfida non era “far parlare il bot”, ma farlo rispondere solo a chi è 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SSOmmelier del Dato: servire la risposta giusta, al momento giusto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SSOmmelier del Dato: servire la risposta giusta, al momento giusto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6" b="3516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3829895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SSOmmelier del Dato: servire la risposta giusta, al momento giusto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BC96AD-2B61-4F93-8E57-3015A69E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410</Words>
  <Application>Microsoft Office PowerPoint</Application>
  <PresentationFormat>Custom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SSOmmelier del Dato: servire la risposta giusta, al momento giusto</vt:lpstr>
      <vt:lpstr>SSOmmelier del Dato: servire la risposta giusta, al momento giusto</vt:lpstr>
      <vt:lpstr>PowerPoint Presentation</vt:lpstr>
      <vt:lpstr>SSOmmelier del Dato: servire la risposta giusta, al momento giusto</vt:lpstr>
      <vt:lpstr>Demo: SSOmmelier del Dato: servire la risposta giusta, al momento giusto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SSOmmelier del Dato: servire la risposta giusta, al momento giusto</dc:title>
  <dc:subject>Conference session: SSOmmelier del Dato: servire la risposta giusta, al momento giusto</dc:subject>
  <dc:creator>Fabio Spaziani</dc:creator>
  <cp:lastModifiedBy>Luca Congiu</cp:lastModifiedBy>
  <cp:revision>24</cp:revision>
  <dcterms:created xsi:type="dcterms:W3CDTF">2024-04-06T14:57:14Z</dcterms:created>
  <dcterms:modified xsi:type="dcterms:W3CDTF">2025-09-24T20:42:11Z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