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CF5DC-7847-4C40-9314-BF9ED3C5B0B0}" v="1" dt="2025-09-09T12:48:2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198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8:51.355" v="21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48:35.954" v="2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8:35.954" v="2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48:51.355" v="21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48:51.355" v="2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48:28.46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8:28.46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3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'Extend Copilot Studio Knowledge and Capabilities using Graph Connectors'. The session is presented by: Fabio Franzini, Angelo Gulisano.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'Extend Copilot Studio Knowledge and Capabilities using Graph Connectors'. Presented by: Fabio Franzini, Angelo Gulisano.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'Extend Copilot Studio Knowledge and Capabilities using Graph Connectors'. Session description: In this session, we will explore how to extend the knowledge of Copilot Studio using Graph Connectors. We will discover the potential offered by the out-of-the-box configurations of Microsoft 365 to i....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'Extend Copilot Studio Knowledge and Capabilities using Graph Connectors'.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'Extend Copilot Studio Knowledge and Capabilities using Graph Connectors'.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'Extend Copilot Studio Knowledge and Capabilities using Graph Connectors'. Ask audience to scan the QR code or visit https://vote.dotnetdev.it/vote/4o2cmr0q/1018510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7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E68731-52BB-0094-A56E-7C2AA3DFFB92}"/>
              </a:ext>
            </a:extLst>
          </p:cNvPr>
          <p:cNvGrpSpPr/>
          <p:nvPr userDrawn="1"/>
        </p:nvGrpSpPr>
        <p:grpSpPr>
          <a:xfrm>
            <a:off x="8027288" y="5346732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2706FDE8-6447-8672-B250-8C644EF5AFA3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715D1D5B-86DA-47A8-4057-35BBA582D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A6D4E22D-B9C6-2D01-E70D-91FD2E70204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7BA0603B-CADB-EB8F-4915-FC2F0410766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9EC8CCF-E743-C904-3063-3FB02C270D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092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655C8E-68C9-D678-2D87-2E5C275992BE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6AC56BB6-671B-5B70-56C4-2F0CB7BC27FD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44650338-C63C-A3CE-EAFD-506F36EAED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40942B03-3A4B-77F5-756C-0EFE0F0C338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E2596C8C-1A31-86CE-735D-71CA3CF85F0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8FDB782-2707-1F83-EA0D-96F31A8B01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7069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439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41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17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958A9-D15D-6A66-C569-19BC3BBDA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A6C4ADAE-3740-A451-F41B-9528423C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57A343B4-37EF-9EF6-CE72-EF280A5DCF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6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Extend Copilot Studio Knowledge and Capabilities using Graph Connectors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6" name="Picture 5" descr="A green sign with text and images of men&#10;&#10;AI-generated content may be incorrect.">
            <a:extLst>
              <a:ext uri="{FF2B5EF4-FFF2-40B4-BE49-F238E27FC236}">
                <a16:creationId xmlns:a16="http://schemas.microsoft.com/office/drawing/2014/main" id="{9413D178-E863-0512-8B61-7EB593C9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 Copilot Studio Knowledge and Capabilities using Graph Connectors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Fabio Franzini, Angelo Gulisano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 Copilot Studio Knowledge and Capabilities using Graph Connectors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In this session, we will explore how to extend the knowledge of Copilot Studio using Graph Connectors. We will discover the potential offered by the out-of-the-box configurations of Microsoft 365 to integrate various data sources, improving the search experience within Copilot.</a:t>
            </a:r>
          </a:p>
          <a:p>
            <a:r>
              <a:rPr dirty="0"/>
              <a:t>Additionally, w...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Extend Copilot Studio Knowledge and Capabilities using Graph Connectors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Extend Copilot Studio Knowledge and Capabilities using Graph Connectors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6" b="3516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4174541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Extend Copilot Studio Knowledge and Capabilities using Graph Connectors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4485C-9F90-49D8-9010-A2DEE790C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</TotalTime>
  <Words>383</Words>
  <Application>Microsoft Office PowerPoint</Application>
  <PresentationFormat>Custom</PresentationFormat>
  <Paragraphs>18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Extend Copilot Studio Knowledge and Capabilities using Graph Connectors</vt:lpstr>
      <vt:lpstr>Extend Copilot Studio Knowledge and Capabilities using Graph Connectors</vt:lpstr>
      <vt:lpstr>PowerPoint Presentation</vt:lpstr>
      <vt:lpstr>Extend Copilot Studio Knowledge and Capabilities using Graph Connectors</vt:lpstr>
      <vt:lpstr>Demo: Extend Copilot Studio Knowledge and Capabilities using Graph Connectors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Extend Copilot Studio Knowledge and Capabilities using Graph Connectors</dc:title>
  <dc:subject>Conference session: Extend Copilot Studio Knowledge and Capabilities using Graph Connectors</dc:subject>
  <dc:creator>Fabio Spaziani</dc:creator>
  <cp:lastModifiedBy>Luca Congiu</cp:lastModifiedBy>
  <cp:revision>24</cp:revision>
  <dcterms:created xsi:type="dcterms:W3CDTF">2024-04-06T14:57:14Z</dcterms:created>
  <dcterms:modified xsi:type="dcterms:W3CDTF">2025-09-24T20:43:51Z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