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479338" cy="70199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9669"/>
    <a:srgbClr val="10B981"/>
    <a:srgbClr val="11C186"/>
    <a:srgbClr val="12D896"/>
    <a:srgbClr val="2BEDAC"/>
    <a:srgbClr val="94F6D5"/>
    <a:srgbClr val="C83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9CF5DC-7847-4C40-9314-BF9ED3C5B0B0}" v="1" dt="2025-09-09T12:48:28.3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33" autoAdjust="0"/>
    <p:restoredTop sz="86425" autoAdjust="0"/>
  </p:normalViewPr>
  <p:slideViewPr>
    <p:cSldViewPr snapToGrid="0">
      <p:cViewPr varScale="1">
        <p:scale>
          <a:sx n="83" d="100"/>
          <a:sy n="83" d="100"/>
        </p:scale>
        <p:origin x="2496" y="3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 Congiu" userId="309aec34-6e2f-42e7-9a2d-f4f68dda6269" providerId="ADAL" clId="{326FAB6E-7921-4477-A594-CCF261CD94E1}"/>
    <pc:docChg chg="custSel modSld">
      <pc:chgData name="Luca Congiu" userId="309aec34-6e2f-42e7-9a2d-f4f68dda6269" providerId="ADAL" clId="{326FAB6E-7921-4477-A594-CCF261CD94E1}" dt="2025-09-09T12:48:51.355" v="21" actId="20577"/>
      <pc:docMkLst>
        <pc:docMk/>
      </pc:docMkLst>
      <pc:sldChg chg="modSp mod">
        <pc:chgData name="Luca Congiu" userId="309aec34-6e2f-42e7-9a2d-f4f68dda6269" providerId="ADAL" clId="{326FAB6E-7921-4477-A594-CCF261CD94E1}" dt="2025-09-09T12:48:35.954" v="2" actId="14100"/>
        <pc:sldMkLst>
          <pc:docMk/>
          <pc:sldMk cId="0" sldId="256"/>
        </pc:sldMkLst>
        <pc:picChg chg="mod">
          <ac:chgData name="Luca Congiu" userId="309aec34-6e2f-42e7-9a2d-f4f68dda6269" providerId="ADAL" clId="{326FAB6E-7921-4477-A594-CCF261CD94E1}" dt="2025-09-09T12:48:35.954" v="2" actId="14100"/>
          <ac:picMkLst>
            <pc:docMk/>
            <pc:sldMk cId="0" sldId="256"/>
            <ac:picMk id="4" creationId="{00000000-0000-0000-0000-000000000000}"/>
          </ac:picMkLst>
        </pc:picChg>
      </pc:sldChg>
      <pc:sldChg chg="modSp mod">
        <pc:chgData name="Luca Congiu" userId="309aec34-6e2f-42e7-9a2d-f4f68dda6269" providerId="ADAL" clId="{326FAB6E-7921-4477-A594-CCF261CD94E1}" dt="2025-09-09T12:48:51.355" v="21" actId="20577"/>
        <pc:sldMkLst>
          <pc:docMk/>
          <pc:sldMk cId="0" sldId="259"/>
        </pc:sldMkLst>
        <pc:spChg chg="mod">
          <ac:chgData name="Luca Congiu" userId="309aec34-6e2f-42e7-9a2d-f4f68dda6269" providerId="ADAL" clId="{326FAB6E-7921-4477-A594-CCF261CD94E1}" dt="2025-09-09T12:48:51.355" v="21" actId="20577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Luca Congiu" userId="309aec34-6e2f-42e7-9a2d-f4f68dda6269" providerId="ADAL" clId="{326FAB6E-7921-4477-A594-CCF261CD94E1}" dt="2025-09-09T12:48:28.468" v="0" actId="27636"/>
        <pc:sldMkLst>
          <pc:docMk/>
          <pc:sldMk cId="0" sldId="260"/>
        </pc:sldMkLst>
        <pc:spChg chg="mod">
          <ac:chgData name="Luca Congiu" userId="309aec34-6e2f-42e7-9a2d-f4f68dda6269" providerId="ADAL" clId="{326FAB6E-7921-4477-A594-CCF261CD94E1}" dt="2025-09-09T12:48:28.468" v="0" actId="27636"/>
          <ac:spMkLst>
            <pc:docMk/>
            <pc:sldMk cId="0" sldId="260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6D23D8-18D6-48C6-BA9E-3BF33E45E1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6B9774-0358-5B22-67CD-47945001CFB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164773-81C5-40F4-B8E1-8D7531CD0702}" type="datetimeFigureOut">
              <a:rPr lang="it-IT" smtClean="0"/>
              <a:t>24/09/2025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7EE94-86C2-11A6-E134-0153BD3713C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8F9B07-EFD3-425E-DE1A-91DF6F9ECC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B1257-1DAA-45FD-8348-46990CC1FFB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41319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6367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304770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609539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914309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1219078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523848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28617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133387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438156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This is the opening banner slide for 'Extend Copilot Studio Knowledge and Capabilities using Graph Connectors'. The session is presented by: Fabio Franzini, Angelo Gulisano. This slide sets the visual theme for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Main title slide displaying 'Extend Copilot Studio Knowledge and Capabilities using Graph Connectors'. Presented by: Fabio Franzini, Angelo Gulisano. Use this slide to introduce the session topic.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Sponsor acknowledgment slide. Take a moment to thank the event sponsors and explain their support for the conference.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Detailed session information for 'Extend Copilot Studio Knowledge and Capabilities using Graph Connectors'. Session description: In this session, we will explore how to extend the knowledge of Copilot Studio using Graph Connectors. We will discover the potential offered by the out-of-the-box configurations of Microsoft 365 to i.... Review the session objectives and speaker credentials.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Demo section for 'Extend Copilot Studio Knowledge and Capabilities using Graph Connectors'. This slide is for live demonstrations. Ensure all demo materials are prepared and tested.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Q&amp;A slide for 'Extend Copilot Studio Knowledge and Capabilities using Graph Connectors'. This is time for audience questions and discussion. Prepare to address common questions about the topic and invite participation.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Voting slide for 'Extend Copilot Studio Knowledge and Capabilities using Graph Connectors'. Ask audience to scan the QR code or visit https://vote.dotnetdev.it/vote/4o2cmr0q/1018510 to vote. Emphasize the importance of feedback.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9917" y="1148863"/>
            <a:ext cx="9359504" cy="2443974"/>
          </a:xfrm>
        </p:spPr>
        <p:txBody>
          <a:bodyPr anchor="b"/>
          <a:lstStyle>
            <a:lvl1pPr algn="ctr">
              <a:defRPr sz="61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9917" y="3687086"/>
            <a:ext cx="9359504" cy="1694856"/>
          </a:xfrm>
        </p:spPr>
        <p:txBody>
          <a:bodyPr/>
          <a:lstStyle>
            <a:lvl1pPr marL="0" indent="0" algn="ctr">
              <a:buNone/>
              <a:defRPr sz="2457"/>
            </a:lvl1pPr>
            <a:lvl2pPr marL="467990" indent="0" algn="ctr">
              <a:buNone/>
              <a:defRPr sz="2047"/>
            </a:lvl2pPr>
            <a:lvl3pPr marL="935980" indent="0" algn="ctr">
              <a:buNone/>
              <a:defRPr sz="1842"/>
            </a:lvl3pPr>
            <a:lvl4pPr marL="1403970" indent="0" algn="ctr">
              <a:buNone/>
              <a:defRPr sz="1638"/>
            </a:lvl4pPr>
            <a:lvl5pPr marL="1871960" indent="0" algn="ctr">
              <a:buNone/>
              <a:defRPr sz="1638"/>
            </a:lvl5pPr>
            <a:lvl6pPr marL="2339950" indent="0" algn="ctr">
              <a:buNone/>
              <a:defRPr sz="1638"/>
            </a:lvl6pPr>
            <a:lvl7pPr marL="2807940" indent="0" algn="ctr">
              <a:buNone/>
              <a:defRPr sz="1638"/>
            </a:lvl7pPr>
            <a:lvl8pPr marL="3275929" indent="0" algn="ctr">
              <a:buNone/>
              <a:defRPr sz="1638"/>
            </a:lvl8pPr>
            <a:lvl9pPr marL="3743919" indent="0" algn="ctr">
              <a:buNone/>
              <a:defRPr sz="163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73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628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30526" y="373746"/>
            <a:ext cx="2690857" cy="59490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955" y="373746"/>
            <a:ext cx="7916580" cy="59490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673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28;p1">
            <a:extLst>
              <a:ext uri="{FF2B5EF4-FFF2-40B4-BE49-F238E27FC236}">
                <a16:creationId xmlns:a16="http://schemas.microsoft.com/office/drawing/2014/main" id="{18F253F5-F986-2D69-E247-B1A45A6D2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392548"/>
            <a:ext cx="12479338" cy="1154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72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29;p1">
            <a:extLst>
              <a:ext uri="{FF2B5EF4-FFF2-40B4-BE49-F238E27FC236}">
                <a16:creationId xmlns:a16="http://schemas.microsoft.com/office/drawing/2014/main" id="{90E13023-BD5F-E432-86B6-456F7FDAC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12479339" cy="70199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30;p1">
            <a:extLst>
              <a:ext uri="{FF2B5EF4-FFF2-40B4-BE49-F238E27FC236}">
                <a16:creationId xmlns:a16="http://schemas.microsoft.com/office/drawing/2014/main" id="{A6038199-09E4-E89B-9091-434B85C53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-490"/>
            <a:ext cx="9106463" cy="7020415"/>
          </a:xfrm>
          <a:custGeom>
            <a:avLst/>
            <a:gdLst/>
            <a:ahLst/>
            <a:cxnLst/>
            <a:rect l="l" t="t" r="r" b="b"/>
            <a:pathLst>
              <a:path w="8896786" h="6858478" extrusionOk="0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rgbClr val="059669">
              <a:alpha val="69412"/>
            </a:srgbClr>
          </a:solidFill>
          <a:ln>
            <a:solidFill>
              <a:srgbClr val="10B981"/>
            </a:solidFill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31;p1">
            <a:extLst>
              <a:ext uri="{FF2B5EF4-FFF2-40B4-BE49-F238E27FC236}">
                <a16:creationId xmlns:a16="http://schemas.microsoft.com/office/drawing/2014/main" id="{03C3B971-A115-904C-C6D0-11DD4F673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2" y="-489"/>
            <a:ext cx="8287059" cy="7020415"/>
          </a:xfrm>
          <a:custGeom>
            <a:avLst/>
            <a:gdLst/>
            <a:ahLst/>
            <a:cxnLst/>
            <a:rect l="l" t="t" r="r" b="b"/>
            <a:pathLst>
              <a:path w="8096249" h="6858479" extrusionOk="0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rgbClr val="059669"/>
          </a:solidFill>
          <a:ln>
            <a:solidFill>
              <a:srgbClr val="10B981"/>
            </a:solidFill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232;p1" descr="Conference Title">
            <a:extLst>
              <a:ext uri="{FF2B5EF4-FFF2-40B4-BE49-F238E27FC236}">
                <a16:creationId xmlns:a16="http://schemas.microsoft.com/office/drawing/2014/main" id="{5840804E-4202-3731-BF96-5EC1157A685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 userDrawn="1"/>
        </p:nvSpPr>
        <p:spPr>
          <a:xfrm>
            <a:off x="182656" y="371673"/>
            <a:ext cx="8287214" cy="85492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87347" tIns="43662" rIns="87347" bIns="43662" rtlCol="0" anchor="b" anchorCtr="0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lt1"/>
              </a:buClr>
              <a:buSzPts val="5400"/>
              <a:buFont typeface="Quattrocento Sans"/>
              <a:buNone/>
            </a:pPr>
            <a:r>
              <a:rPr lang="en-US" sz="4968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Power Agent Conference 2025</a:t>
            </a:r>
            <a:endParaRPr lang="en-US" sz="3591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0" name="Title 39">
            <a:extLst>
              <a:ext uri="{FF2B5EF4-FFF2-40B4-BE49-F238E27FC236}">
                <a16:creationId xmlns:a16="http://schemas.microsoft.com/office/drawing/2014/main" id="{4B18D62B-6A3C-4075-28F9-00FA82FF72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7448" y="1461451"/>
            <a:ext cx="6507324" cy="2334487"/>
          </a:xfrm>
          <a:prstGeom prst="rect">
            <a:avLst/>
          </a:prstGeom>
        </p:spPr>
        <p:txBody>
          <a:bodyPr anchor="ctr"/>
          <a:lstStyle>
            <a:lvl1pPr algn="ctr">
              <a:defRPr sz="344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Session title</a:t>
            </a:r>
            <a:endParaRPr lang="it-IT" dirty="0"/>
          </a:p>
        </p:txBody>
      </p:sp>
      <p:pic>
        <p:nvPicPr>
          <p:cNvPr id="12" name="Google Shape;233;p1" descr="Logo Community DotNetCode">
            <a:extLst>
              <a:ext uri="{FF2B5EF4-FFF2-40B4-BE49-F238E27FC236}">
                <a16:creationId xmlns:a16="http://schemas.microsoft.com/office/drawing/2014/main" id="{AEEC21B2-A88A-ED5E-3227-57ACE8E6CADF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039899" y="348636"/>
            <a:ext cx="841468" cy="84150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235;p1">
            <a:extLst>
              <a:ext uri="{FF2B5EF4-FFF2-40B4-BE49-F238E27FC236}">
                <a16:creationId xmlns:a16="http://schemas.microsoft.com/office/drawing/2014/main" id="{E51833E6-9F2B-F8F0-462F-DB8C66D57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2" y="5372143"/>
            <a:ext cx="12479338" cy="1154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72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" name="Google Shape;237;p1" descr="Logo Microsoft">
            <a:extLst>
              <a:ext uri="{FF2B5EF4-FFF2-40B4-BE49-F238E27FC236}">
                <a16:creationId xmlns:a16="http://schemas.microsoft.com/office/drawing/2014/main" id="{570F814A-408E-B6F7-DE42-7D5FBCBDD187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3">
            <a:alphaModFix/>
          </a:blip>
          <a:srcRect t="25716" b="25625"/>
          <a:stretch/>
        </p:blipFill>
        <p:spPr>
          <a:xfrm>
            <a:off x="307447" y="5686238"/>
            <a:ext cx="2537576" cy="61740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72BE260E-87D6-0A43-ED84-117F8B2677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7447" y="3904999"/>
            <a:ext cx="6515619" cy="5297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293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it-IT" dirty="0"/>
              <a:t>Speaker Name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3E8F1DB-E8E2-EC22-065E-27438D88D69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866" y="5627406"/>
            <a:ext cx="1631971" cy="81602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10EB851-DC96-623D-0326-8F0BBC59DA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679" y="5424420"/>
            <a:ext cx="2181416" cy="109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ower Agent Conference 2025">
            <a:extLst>
              <a:ext uri="{FF2B5EF4-FFF2-40B4-BE49-F238E27FC236}">
                <a16:creationId xmlns:a16="http://schemas.microsoft.com/office/drawing/2014/main" id="{B3431416-54E1-3EA8-96DB-E13A214E3E6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666" y="1233444"/>
            <a:ext cx="2822849" cy="3665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06E68731-52BB-0094-A56E-7C2AA3DFFB92}"/>
              </a:ext>
            </a:extLst>
          </p:cNvPr>
          <p:cNvGrpSpPr/>
          <p:nvPr userDrawn="1"/>
        </p:nvGrpSpPr>
        <p:grpSpPr>
          <a:xfrm>
            <a:off x="8027288" y="5346732"/>
            <a:ext cx="4009603" cy="1377367"/>
            <a:chOff x="7582856" y="5489836"/>
            <a:chExt cx="4009603" cy="1377367"/>
          </a:xfrm>
        </p:grpSpPr>
        <p:pic>
          <p:nvPicPr>
            <p:cNvPr id="3" name="Google Shape;239;p1" descr="Logo BC Soft">
              <a:extLst>
                <a:ext uri="{FF2B5EF4-FFF2-40B4-BE49-F238E27FC236}">
                  <a16:creationId xmlns:a16="http://schemas.microsoft.com/office/drawing/2014/main" id="{2706FDE8-6447-8672-B250-8C644EF5AFA3}"/>
                </a:ext>
              </a:extLst>
            </p:cNvPr>
            <p:cNvPicPr preferRelativeResize="0">
              <a:picLocks noChangeAspect="1"/>
            </p:cNvPicPr>
            <p:nvPr userDrawn="1"/>
          </p:nvPicPr>
          <p:blipFill rotWithShape="1">
            <a:blip r:embed="rId7">
              <a:alphaModFix/>
            </a:blip>
            <a:srcRect l="4726" t="20069" r="6364" b="20697"/>
            <a:stretch/>
          </p:blipFill>
          <p:spPr>
            <a:xfrm>
              <a:off x="7582856" y="5597136"/>
              <a:ext cx="1348274" cy="479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" name="Picture 6" descr="Key2">
              <a:extLst>
                <a:ext uri="{FF2B5EF4-FFF2-40B4-BE49-F238E27FC236}">
                  <a16:creationId xmlns:a16="http://schemas.microsoft.com/office/drawing/2014/main" id="{715D1D5B-86DA-47A8-4057-35BBA582D175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74287" y="5537565"/>
              <a:ext cx="1205379" cy="6428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8" descr="Lobra Futura">
              <a:extLst>
                <a:ext uri="{FF2B5EF4-FFF2-40B4-BE49-F238E27FC236}">
                  <a16:creationId xmlns:a16="http://schemas.microsoft.com/office/drawing/2014/main" id="{A6D4E22D-B9C6-2D01-E70D-91FD2E70204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87080" y="5489836"/>
              <a:ext cx="1205379" cy="6428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10" descr="Apvee">
              <a:extLst>
                <a:ext uri="{FF2B5EF4-FFF2-40B4-BE49-F238E27FC236}">
                  <a16:creationId xmlns:a16="http://schemas.microsoft.com/office/drawing/2014/main" id="{7BA0603B-CADB-EB8F-4915-FC2F0410766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3618" y="6068474"/>
              <a:ext cx="1497616" cy="7987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D9EC8CCF-E743-C904-3063-3FB02C270DE0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76190" y="6291173"/>
              <a:ext cx="1053391" cy="4006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20928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pons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237;p1" descr="Logo Microsoft">
            <a:extLst>
              <a:ext uri="{FF2B5EF4-FFF2-40B4-BE49-F238E27FC236}">
                <a16:creationId xmlns:a16="http://schemas.microsoft.com/office/drawing/2014/main" id="{89469DE6-8D91-321A-750C-54339FEDB3D8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 t="25716" b="25625"/>
          <a:stretch/>
        </p:blipFill>
        <p:spPr>
          <a:xfrm>
            <a:off x="4543095" y="1576230"/>
            <a:ext cx="3393150" cy="82557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16" name="Google Shape;233;p1" descr="Logo Community DotNetCode">
            <a:extLst>
              <a:ext uri="{FF2B5EF4-FFF2-40B4-BE49-F238E27FC236}">
                <a16:creationId xmlns:a16="http://schemas.microsoft.com/office/drawing/2014/main" id="{D9DDFB63-2BFB-8379-092B-30C0195BAA62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1784526" y="6412833"/>
            <a:ext cx="476425" cy="47644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B409B01-D8D1-4486-537D-937239A6C7C7}"/>
              </a:ext>
            </a:extLst>
          </p:cNvPr>
          <p:cNvSpPr txBox="1"/>
          <p:nvPr userDrawn="1"/>
        </p:nvSpPr>
        <p:spPr>
          <a:xfrm>
            <a:off x="1" y="296398"/>
            <a:ext cx="12479338" cy="739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204" dirty="0">
                <a:latin typeface="+mj-lt"/>
              </a:rPr>
              <a:t>SPONSOR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BA00A1-2F06-9521-59B1-12A92E5F383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270" y="3037782"/>
            <a:ext cx="2518405" cy="125925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9FDDE8AE-FB46-1E78-3CE9-752AA6E512E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538" y="2722888"/>
            <a:ext cx="3148166" cy="157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FC655C8E-68C9-D678-2D87-2E5C275992BE}"/>
              </a:ext>
            </a:extLst>
          </p:cNvPr>
          <p:cNvGrpSpPr/>
          <p:nvPr userDrawn="1"/>
        </p:nvGrpSpPr>
        <p:grpSpPr>
          <a:xfrm>
            <a:off x="994081" y="4989650"/>
            <a:ext cx="9858199" cy="949301"/>
            <a:chOff x="994081" y="4989650"/>
            <a:chExt cx="9858199" cy="949301"/>
          </a:xfrm>
        </p:grpSpPr>
        <p:pic>
          <p:nvPicPr>
            <p:cNvPr id="7" name="Google Shape;239;p1" descr="Logo BC Soft">
              <a:extLst>
                <a:ext uri="{FF2B5EF4-FFF2-40B4-BE49-F238E27FC236}">
                  <a16:creationId xmlns:a16="http://schemas.microsoft.com/office/drawing/2014/main" id="{6AC56BB6-671B-5B70-56C4-2F0CB7BC27FD}"/>
                </a:ext>
              </a:extLst>
            </p:cNvPr>
            <p:cNvPicPr preferRelativeResize="0">
              <a:picLocks noChangeAspect="1"/>
            </p:cNvPicPr>
            <p:nvPr userDrawn="1"/>
          </p:nvPicPr>
          <p:blipFill rotWithShape="1">
            <a:blip r:embed="rId6">
              <a:alphaModFix/>
            </a:blip>
            <a:srcRect l="4726" t="20069" r="6364" b="20697"/>
            <a:stretch/>
          </p:blipFill>
          <p:spPr>
            <a:xfrm>
              <a:off x="994081" y="5151373"/>
              <a:ext cx="1761454" cy="6258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Picture 6" descr="Key2">
              <a:extLst>
                <a:ext uri="{FF2B5EF4-FFF2-40B4-BE49-F238E27FC236}">
                  <a16:creationId xmlns:a16="http://schemas.microsoft.com/office/drawing/2014/main" id="{44650338-C63C-A3CE-EAFD-506F36EAED3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2132" y="5064936"/>
              <a:ext cx="1497616" cy="7987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8" descr="Lobra Futura">
              <a:extLst>
                <a:ext uri="{FF2B5EF4-FFF2-40B4-BE49-F238E27FC236}">
                  <a16:creationId xmlns:a16="http://schemas.microsoft.com/office/drawing/2014/main" id="{40942B03-3A4B-77F5-756C-0EFE0F0C338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2880" y="5074223"/>
              <a:ext cx="1462787" cy="780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Apvee">
              <a:extLst>
                <a:ext uri="{FF2B5EF4-FFF2-40B4-BE49-F238E27FC236}">
                  <a16:creationId xmlns:a16="http://schemas.microsoft.com/office/drawing/2014/main" id="{E2596C8C-1A31-86CE-735D-71CA3CF85F0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6345" y="4989650"/>
              <a:ext cx="1779938" cy="949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08FDB782-2707-1F83-EA0D-96F31A8B01E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2263" y="5301763"/>
              <a:ext cx="1250017" cy="4754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370691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11">
          <p15:clr>
            <a:srgbClr val="FBAE40"/>
          </p15:clr>
        </p15:guide>
        <p15:guide id="2" pos="393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29;p1">
            <a:extLst>
              <a:ext uri="{FF2B5EF4-FFF2-40B4-BE49-F238E27FC236}">
                <a16:creationId xmlns:a16="http://schemas.microsoft.com/office/drawing/2014/main" id="{6EA60BEE-3B69-509E-683F-0D2B3A7CF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5600"/>
            <a:ext cx="12479339" cy="70199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30;p1">
            <a:extLst>
              <a:ext uri="{FF2B5EF4-FFF2-40B4-BE49-F238E27FC236}">
                <a16:creationId xmlns:a16="http://schemas.microsoft.com/office/drawing/2014/main" id="{587CA3C0-7364-C562-3FA8-DD8F3F4205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-490"/>
            <a:ext cx="9106463" cy="7020415"/>
          </a:xfrm>
          <a:custGeom>
            <a:avLst/>
            <a:gdLst/>
            <a:ahLst/>
            <a:cxnLst/>
            <a:rect l="l" t="t" r="r" b="b"/>
            <a:pathLst>
              <a:path w="8896786" h="6858478" extrusionOk="0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rgbClr val="059669">
              <a:alpha val="69803"/>
            </a:srgbClr>
          </a:solidFill>
          <a:ln>
            <a:solidFill>
              <a:srgbClr val="10B981"/>
            </a:solidFill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31;p1">
            <a:extLst>
              <a:ext uri="{FF2B5EF4-FFF2-40B4-BE49-F238E27FC236}">
                <a16:creationId xmlns:a16="http://schemas.microsoft.com/office/drawing/2014/main" id="{26EB5630-0132-B8E3-CC50-C5E1DC540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2" y="-489"/>
            <a:ext cx="8287059" cy="7020415"/>
          </a:xfrm>
          <a:custGeom>
            <a:avLst/>
            <a:gdLst/>
            <a:ahLst/>
            <a:cxnLst/>
            <a:rect l="l" t="t" r="r" b="b"/>
            <a:pathLst>
              <a:path w="8096249" h="6858479" extrusionOk="0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rgbClr val="059669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233;p1">
            <a:extLst>
              <a:ext uri="{FF2B5EF4-FFF2-40B4-BE49-F238E27FC236}">
                <a16:creationId xmlns:a16="http://schemas.microsoft.com/office/drawing/2014/main" id="{B303CECC-BE88-BC7A-486B-8BAC9F384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353166" y="161439"/>
            <a:ext cx="1003977" cy="100401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F147F075-6E3D-5A06-CAAB-680439BCAC05}"/>
              </a:ext>
            </a:extLst>
          </p:cNvPr>
          <p:cNvSpPr txBox="1"/>
          <p:nvPr userDrawn="1"/>
        </p:nvSpPr>
        <p:spPr>
          <a:xfrm>
            <a:off x="-2" y="3084410"/>
            <a:ext cx="6475982" cy="79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586" b="1" dirty="0">
                <a:solidFill>
                  <a:schemeClr val="bg1"/>
                </a:solidFill>
              </a:rPr>
              <a:t>Demo</a:t>
            </a:r>
          </a:p>
        </p:txBody>
      </p:sp>
      <p:pic>
        <p:nvPicPr>
          <p:cNvPr id="2" name="Picture 12" descr="Power Agent Conference 2025">
            <a:extLst>
              <a:ext uri="{FF2B5EF4-FFF2-40B4-BE49-F238E27FC236}">
                <a16:creationId xmlns:a16="http://schemas.microsoft.com/office/drawing/2014/main" id="{9D0D6647-CA1E-87F3-4641-ACFEB617F4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683" y="1817557"/>
            <a:ext cx="2630483" cy="341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1C21B40-7631-72AD-8275-A579D7DFA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985" y="-2737380"/>
            <a:ext cx="7348075" cy="503417"/>
          </a:xfrm>
          <a:prstGeom prst="rect">
            <a:avLst/>
          </a:prstGeom>
        </p:spPr>
        <p:txBody>
          <a:bodyPr/>
          <a:lstStyle>
            <a:lvl1pPr>
              <a:defRPr lang="en-US" sz="4204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043997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29;p1">
            <a:extLst>
              <a:ext uri="{FF2B5EF4-FFF2-40B4-BE49-F238E27FC236}">
                <a16:creationId xmlns:a16="http://schemas.microsoft.com/office/drawing/2014/main" id="{6EA60BEE-3B69-509E-683F-0D2B3A7CF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5600"/>
            <a:ext cx="12479339" cy="70199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30;p1">
            <a:extLst>
              <a:ext uri="{FF2B5EF4-FFF2-40B4-BE49-F238E27FC236}">
                <a16:creationId xmlns:a16="http://schemas.microsoft.com/office/drawing/2014/main" id="{587CA3C0-7364-C562-3FA8-DD8F3F4205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-490"/>
            <a:ext cx="9106463" cy="7020415"/>
          </a:xfrm>
          <a:custGeom>
            <a:avLst/>
            <a:gdLst/>
            <a:ahLst/>
            <a:cxnLst/>
            <a:rect l="l" t="t" r="r" b="b"/>
            <a:pathLst>
              <a:path w="8896786" h="6858478" extrusionOk="0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rgbClr val="059669">
              <a:alpha val="69803"/>
            </a:srgbClr>
          </a:solidFill>
          <a:ln>
            <a:solidFill>
              <a:srgbClr val="10B981"/>
            </a:solidFill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31;p1">
            <a:extLst>
              <a:ext uri="{FF2B5EF4-FFF2-40B4-BE49-F238E27FC236}">
                <a16:creationId xmlns:a16="http://schemas.microsoft.com/office/drawing/2014/main" id="{26EB5630-0132-B8E3-CC50-C5E1DC540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2" y="-489"/>
            <a:ext cx="8287059" cy="7020415"/>
          </a:xfrm>
          <a:custGeom>
            <a:avLst/>
            <a:gdLst/>
            <a:ahLst/>
            <a:cxnLst/>
            <a:rect l="l" t="t" r="r" b="b"/>
            <a:pathLst>
              <a:path w="8096249" h="6858479" extrusionOk="0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rgbClr val="059669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233;p1">
            <a:extLst>
              <a:ext uri="{FF2B5EF4-FFF2-40B4-BE49-F238E27FC236}">
                <a16:creationId xmlns:a16="http://schemas.microsoft.com/office/drawing/2014/main" id="{B303CECC-BE88-BC7A-486B-8BAC9F384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353166" y="161439"/>
            <a:ext cx="1003977" cy="100401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F147F075-6E3D-5A06-CAAB-680439BCAC05}"/>
              </a:ext>
            </a:extLst>
          </p:cNvPr>
          <p:cNvSpPr txBox="1"/>
          <p:nvPr userDrawn="1"/>
        </p:nvSpPr>
        <p:spPr>
          <a:xfrm>
            <a:off x="-2" y="3084410"/>
            <a:ext cx="6475982" cy="79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586" b="1" dirty="0">
                <a:solidFill>
                  <a:schemeClr val="bg1"/>
                </a:solidFill>
              </a:rPr>
              <a:t>Questions?</a:t>
            </a:r>
          </a:p>
        </p:txBody>
      </p:sp>
      <p:pic>
        <p:nvPicPr>
          <p:cNvPr id="2" name="Picture 12" descr="Power Agent Conference 2025">
            <a:extLst>
              <a:ext uri="{FF2B5EF4-FFF2-40B4-BE49-F238E27FC236}">
                <a16:creationId xmlns:a16="http://schemas.microsoft.com/office/drawing/2014/main" id="{9D0D6647-CA1E-87F3-4641-ACFEB617F4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683" y="1817557"/>
            <a:ext cx="2630483" cy="341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1C21B40-7631-72AD-8275-A579D7DFA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062" y="-2762793"/>
            <a:ext cx="7348075" cy="1656120"/>
          </a:xfrm>
          <a:prstGeom prst="rect">
            <a:avLst/>
          </a:prstGeom>
        </p:spPr>
        <p:txBody>
          <a:bodyPr/>
          <a:lstStyle>
            <a:lvl1pPr>
              <a:defRPr lang="en-US" sz="4204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47416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29;p1">
            <a:extLst>
              <a:ext uri="{FF2B5EF4-FFF2-40B4-BE49-F238E27FC236}">
                <a16:creationId xmlns:a16="http://schemas.microsoft.com/office/drawing/2014/main" id="{6EA60BEE-3B69-509E-683F-0D2B3A7CF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5600"/>
            <a:ext cx="12479339" cy="70199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30;p1">
            <a:extLst>
              <a:ext uri="{FF2B5EF4-FFF2-40B4-BE49-F238E27FC236}">
                <a16:creationId xmlns:a16="http://schemas.microsoft.com/office/drawing/2014/main" id="{587CA3C0-7364-C562-3FA8-DD8F3F4205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-490"/>
            <a:ext cx="9106463" cy="7020415"/>
          </a:xfrm>
          <a:custGeom>
            <a:avLst/>
            <a:gdLst/>
            <a:ahLst/>
            <a:cxnLst/>
            <a:rect l="l" t="t" r="r" b="b"/>
            <a:pathLst>
              <a:path w="8896786" h="6858478" extrusionOk="0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rgbClr val="059669">
              <a:alpha val="69803"/>
            </a:srgbClr>
          </a:solidFill>
          <a:ln>
            <a:solidFill>
              <a:srgbClr val="10B981"/>
            </a:solidFill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31;p1">
            <a:extLst>
              <a:ext uri="{FF2B5EF4-FFF2-40B4-BE49-F238E27FC236}">
                <a16:creationId xmlns:a16="http://schemas.microsoft.com/office/drawing/2014/main" id="{26EB5630-0132-B8E3-CC50-C5E1DC540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2" y="-489"/>
            <a:ext cx="8287059" cy="7020415"/>
          </a:xfrm>
          <a:custGeom>
            <a:avLst/>
            <a:gdLst/>
            <a:ahLst/>
            <a:cxnLst/>
            <a:rect l="l" t="t" r="r" b="b"/>
            <a:pathLst>
              <a:path w="8096249" h="6858479" extrusionOk="0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rgbClr val="059669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233;p1">
            <a:extLst>
              <a:ext uri="{FF2B5EF4-FFF2-40B4-BE49-F238E27FC236}">
                <a16:creationId xmlns:a16="http://schemas.microsoft.com/office/drawing/2014/main" id="{B303CECC-BE88-BC7A-486B-8BAC9F384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353166" y="161439"/>
            <a:ext cx="1003977" cy="1004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2" descr="Power Agent Conference 2025">
            <a:extLst>
              <a:ext uri="{FF2B5EF4-FFF2-40B4-BE49-F238E27FC236}">
                <a16:creationId xmlns:a16="http://schemas.microsoft.com/office/drawing/2014/main" id="{9D0D6647-CA1E-87F3-4641-ACFEB617F4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683" y="1817557"/>
            <a:ext cx="2630483" cy="341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BDB97F9-26DF-A8BE-6ABC-8CCA485CD2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889375" y="2271333"/>
            <a:ext cx="2663858" cy="24767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84"/>
            </a:lvl1pPr>
            <a:lvl2pPr marL="454953" indent="0">
              <a:buNone/>
              <a:defRPr sz="2786"/>
            </a:lvl2pPr>
            <a:lvl3pPr marL="909906" indent="0">
              <a:buNone/>
              <a:defRPr sz="2389"/>
            </a:lvl3pPr>
            <a:lvl4pPr marL="1364859" indent="0">
              <a:buNone/>
              <a:defRPr sz="1990"/>
            </a:lvl4pPr>
            <a:lvl5pPr marL="1819812" indent="0">
              <a:buNone/>
              <a:defRPr sz="1990"/>
            </a:lvl5pPr>
            <a:lvl6pPr marL="2274765" indent="0">
              <a:buNone/>
              <a:defRPr sz="1990"/>
            </a:lvl6pPr>
            <a:lvl7pPr marL="2729719" indent="0">
              <a:buNone/>
              <a:defRPr sz="1990"/>
            </a:lvl7pPr>
            <a:lvl8pPr marL="3184672" indent="0">
              <a:buNone/>
              <a:defRPr sz="1990"/>
            </a:lvl8pPr>
            <a:lvl9pPr marL="3639624" indent="0">
              <a:buNone/>
              <a:defRPr sz="1990"/>
            </a:lvl9pPr>
          </a:lstStyle>
          <a:p>
            <a:endParaRPr lang="it-IT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173279-ABED-D27D-1A28-074F0398EB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0958" y="161439"/>
            <a:ext cx="10763429" cy="937549"/>
          </a:xfrm>
          <a:prstGeom prst="rect">
            <a:avLst/>
          </a:prstGeom>
        </p:spPr>
        <p:txBody>
          <a:bodyPr/>
          <a:lstStyle>
            <a:lvl1pPr>
              <a:defRPr lang="it-IT" sz="344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Vote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79170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gradFill flip="none" rotWithShape="1">
          <a:gsLst>
            <a:gs pos="21000">
              <a:srgbClr val="059669"/>
            </a:gs>
            <a:gs pos="0">
              <a:srgbClr val="059669"/>
            </a:gs>
            <a:gs pos="100000">
              <a:srgbClr val="059669">
                <a:alpha val="70000"/>
              </a:srgb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35241-A8B6-3022-7BE4-21703EA48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783" y="46150"/>
            <a:ext cx="10685433" cy="1116038"/>
          </a:xfrm>
          <a:prstGeom prst="rect">
            <a:avLst/>
          </a:prstGeom>
        </p:spPr>
        <p:txBody>
          <a:bodyPr anchor="ctr"/>
          <a:lstStyle>
            <a:lvl1pPr>
              <a:defRPr sz="344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BD7C6-88F9-ACD4-788D-AA6EC1538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783" y="1341586"/>
            <a:ext cx="11847572" cy="483302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E7E2DF-83BD-B890-6041-A4576928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208988"/>
            <a:ext cx="12479338" cy="5113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535" dirty="0"/>
          </a:p>
        </p:txBody>
      </p:sp>
      <p:pic>
        <p:nvPicPr>
          <p:cNvPr id="9" name="Google Shape;233;p1">
            <a:extLst>
              <a:ext uri="{FF2B5EF4-FFF2-40B4-BE49-F238E27FC236}">
                <a16:creationId xmlns:a16="http://schemas.microsoft.com/office/drawing/2014/main" id="{6B9A8E82-A058-4E4C-A871-392104C51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784526" y="6412833"/>
            <a:ext cx="476425" cy="476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12" descr="Power Agent Conference 2025">
            <a:extLst>
              <a:ext uri="{FF2B5EF4-FFF2-40B4-BE49-F238E27FC236}">
                <a16:creationId xmlns:a16="http://schemas.microsoft.com/office/drawing/2014/main" id="{AEC81003-E6F2-464C-BE82-E8D4CB204E5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451105" y="139098"/>
            <a:ext cx="716249" cy="93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24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B958A9-D15D-6A66-C569-19BC3BBDAA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208988"/>
            <a:ext cx="12479338" cy="5113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535" dirty="0"/>
          </a:p>
        </p:txBody>
      </p:sp>
      <p:pic>
        <p:nvPicPr>
          <p:cNvPr id="8" name="Google Shape;233;p1">
            <a:extLst>
              <a:ext uri="{FF2B5EF4-FFF2-40B4-BE49-F238E27FC236}">
                <a16:creationId xmlns:a16="http://schemas.microsoft.com/office/drawing/2014/main" id="{A6C4ADAE-3740-A451-F41B-9528423CE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784526" y="6412833"/>
            <a:ext cx="476425" cy="476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12" descr="Power Agent Conference 2025">
            <a:extLst>
              <a:ext uri="{FF2B5EF4-FFF2-40B4-BE49-F238E27FC236}">
                <a16:creationId xmlns:a16="http://schemas.microsoft.com/office/drawing/2014/main" id="{57A343B4-37EF-9EF6-CE72-EF280A5DCF0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451105" y="139098"/>
            <a:ext cx="716249" cy="93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3569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455" y="1750107"/>
            <a:ext cx="10763429" cy="2920093"/>
          </a:xfrm>
        </p:spPr>
        <p:txBody>
          <a:bodyPr anchor="b"/>
          <a:lstStyle>
            <a:lvl1pPr>
              <a:defRPr sz="614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1455" y="4697826"/>
            <a:ext cx="10763429" cy="1535608"/>
          </a:xfrm>
        </p:spPr>
        <p:txBody>
          <a:bodyPr/>
          <a:lstStyle>
            <a:lvl1pPr marL="0" indent="0">
              <a:buNone/>
              <a:defRPr sz="2457">
                <a:solidFill>
                  <a:schemeClr val="tx1">
                    <a:tint val="82000"/>
                  </a:schemeClr>
                </a:solidFill>
              </a:defRPr>
            </a:lvl1pPr>
            <a:lvl2pPr marL="467990" indent="0">
              <a:buNone/>
              <a:defRPr sz="2047">
                <a:solidFill>
                  <a:schemeClr val="tx1">
                    <a:tint val="82000"/>
                  </a:schemeClr>
                </a:solidFill>
              </a:defRPr>
            </a:lvl2pPr>
            <a:lvl3pPr marL="935980" indent="0">
              <a:buNone/>
              <a:defRPr sz="1842">
                <a:solidFill>
                  <a:schemeClr val="tx1">
                    <a:tint val="82000"/>
                  </a:schemeClr>
                </a:solidFill>
              </a:defRPr>
            </a:lvl3pPr>
            <a:lvl4pPr marL="1403970" indent="0">
              <a:buNone/>
              <a:defRPr sz="1638">
                <a:solidFill>
                  <a:schemeClr val="tx1">
                    <a:tint val="82000"/>
                  </a:schemeClr>
                </a:solidFill>
              </a:defRPr>
            </a:lvl4pPr>
            <a:lvl5pPr marL="1871960" indent="0">
              <a:buNone/>
              <a:defRPr sz="1638">
                <a:solidFill>
                  <a:schemeClr val="tx1">
                    <a:tint val="82000"/>
                  </a:schemeClr>
                </a:solidFill>
              </a:defRPr>
            </a:lvl5pPr>
            <a:lvl6pPr marL="2339950" indent="0">
              <a:buNone/>
              <a:defRPr sz="1638">
                <a:solidFill>
                  <a:schemeClr val="tx1">
                    <a:tint val="82000"/>
                  </a:schemeClr>
                </a:solidFill>
              </a:defRPr>
            </a:lvl6pPr>
            <a:lvl7pPr marL="2807940" indent="0">
              <a:buNone/>
              <a:defRPr sz="1638">
                <a:solidFill>
                  <a:schemeClr val="tx1">
                    <a:tint val="82000"/>
                  </a:schemeClr>
                </a:solidFill>
              </a:defRPr>
            </a:lvl7pPr>
            <a:lvl8pPr marL="3275929" indent="0">
              <a:buNone/>
              <a:defRPr sz="1638">
                <a:solidFill>
                  <a:schemeClr val="tx1">
                    <a:tint val="82000"/>
                  </a:schemeClr>
                </a:solidFill>
              </a:defRPr>
            </a:lvl8pPr>
            <a:lvl9pPr marL="3743919" indent="0">
              <a:buNone/>
              <a:defRPr sz="1638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024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954" y="1868730"/>
            <a:ext cx="5303719" cy="44540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7665" y="1868730"/>
            <a:ext cx="5303719" cy="44540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180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580" y="373747"/>
            <a:ext cx="10763429" cy="13568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581" y="1720857"/>
            <a:ext cx="5279344" cy="843365"/>
          </a:xfrm>
        </p:spPr>
        <p:txBody>
          <a:bodyPr anchor="b"/>
          <a:lstStyle>
            <a:lvl1pPr marL="0" indent="0">
              <a:buNone/>
              <a:defRPr sz="2457" b="1"/>
            </a:lvl1pPr>
            <a:lvl2pPr marL="467990" indent="0">
              <a:buNone/>
              <a:defRPr sz="2047" b="1"/>
            </a:lvl2pPr>
            <a:lvl3pPr marL="935980" indent="0">
              <a:buNone/>
              <a:defRPr sz="1842" b="1"/>
            </a:lvl3pPr>
            <a:lvl4pPr marL="1403970" indent="0">
              <a:buNone/>
              <a:defRPr sz="1638" b="1"/>
            </a:lvl4pPr>
            <a:lvl5pPr marL="1871960" indent="0">
              <a:buNone/>
              <a:defRPr sz="1638" b="1"/>
            </a:lvl5pPr>
            <a:lvl6pPr marL="2339950" indent="0">
              <a:buNone/>
              <a:defRPr sz="1638" b="1"/>
            </a:lvl6pPr>
            <a:lvl7pPr marL="2807940" indent="0">
              <a:buNone/>
              <a:defRPr sz="1638" b="1"/>
            </a:lvl7pPr>
            <a:lvl8pPr marL="3275929" indent="0">
              <a:buNone/>
              <a:defRPr sz="1638" b="1"/>
            </a:lvl8pPr>
            <a:lvl9pPr marL="3743919" indent="0">
              <a:buNone/>
              <a:defRPr sz="163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9581" y="2564223"/>
            <a:ext cx="5279344" cy="37715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7665" y="1720857"/>
            <a:ext cx="5305344" cy="843365"/>
          </a:xfrm>
        </p:spPr>
        <p:txBody>
          <a:bodyPr anchor="b"/>
          <a:lstStyle>
            <a:lvl1pPr marL="0" indent="0">
              <a:buNone/>
              <a:defRPr sz="2457" b="1"/>
            </a:lvl1pPr>
            <a:lvl2pPr marL="467990" indent="0">
              <a:buNone/>
              <a:defRPr sz="2047" b="1"/>
            </a:lvl2pPr>
            <a:lvl3pPr marL="935980" indent="0">
              <a:buNone/>
              <a:defRPr sz="1842" b="1"/>
            </a:lvl3pPr>
            <a:lvl4pPr marL="1403970" indent="0">
              <a:buNone/>
              <a:defRPr sz="1638" b="1"/>
            </a:lvl4pPr>
            <a:lvl5pPr marL="1871960" indent="0">
              <a:buNone/>
              <a:defRPr sz="1638" b="1"/>
            </a:lvl5pPr>
            <a:lvl6pPr marL="2339950" indent="0">
              <a:buNone/>
              <a:defRPr sz="1638" b="1"/>
            </a:lvl6pPr>
            <a:lvl7pPr marL="2807940" indent="0">
              <a:buNone/>
              <a:defRPr sz="1638" b="1"/>
            </a:lvl7pPr>
            <a:lvl8pPr marL="3275929" indent="0">
              <a:buNone/>
              <a:defRPr sz="1638" b="1"/>
            </a:lvl8pPr>
            <a:lvl9pPr marL="3743919" indent="0">
              <a:buNone/>
              <a:defRPr sz="163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7665" y="2564223"/>
            <a:ext cx="5305344" cy="37715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710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312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631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580" y="467995"/>
            <a:ext cx="4024911" cy="1637983"/>
          </a:xfrm>
        </p:spPr>
        <p:txBody>
          <a:bodyPr anchor="b"/>
          <a:lstStyle>
            <a:lvl1pPr>
              <a:defRPr sz="32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5344" y="1010740"/>
            <a:ext cx="6317665" cy="4988697"/>
          </a:xfrm>
        </p:spPr>
        <p:txBody>
          <a:bodyPr/>
          <a:lstStyle>
            <a:lvl1pPr>
              <a:defRPr sz="3276"/>
            </a:lvl1pPr>
            <a:lvl2pPr>
              <a:defRPr sz="2866"/>
            </a:lvl2pPr>
            <a:lvl3pPr>
              <a:defRPr sz="2457"/>
            </a:lvl3pPr>
            <a:lvl4pPr>
              <a:defRPr sz="2047"/>
            </a:lvl4pPr>
            <a:lvl5pPr>
              <a:defRPr sz="2047"/>
            </a:lvl5pPr>
            <a:lvl6pPr>
              <a:defRPr sz="2047"/>
            </a:lvl6pPr>
            <a:lvl7pPr>
              <a:defRPr sz="2047"/>
            </a:lvl7pPr>
            <a:lvl8pPr>
              <a:defRPr sz="2047"/>
            </a:lvl8pPr>
            <a:lvl9pPr>
              <a:defRPr sz="204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9580" y="2105977"/>
            <a:ext cx="4024911" cy="3901584"/>
          </a:xfrm>
        </p:spPr>
        <p:txBody>
          <a:bodyPr/>
          <a:lstStyle>
            <a:lvl1pPr marL="0" indent="0">
              <a:buNone/>
              <a:defRPr sz="1638"/>
            </a:lvl1pPr>
            <a:lvl2pPr marL="467990" indent="0">
              <a:buNone/>
              <a:defRPr sz="1433"/>
            </a:lvl2pPr>
            <a:lvl3pPr marL="935980" indent="0">
              <a:buNone/>
              <a:defRPr sz="1228"/>
            </a:lvl3pPr>
            <a:lvl4pPr marL="1403970" indent="0">
              <a:buNone/>
              <a:defRPr sz="1024"/>
            </a:lvl4pPr>
            <a:lvl5pPr marL="1871960" indent="0">
              <a:buNone/>
              <a:defRPr sz="1024"/>
            </a:lvl5pPr>
            <a:lvl6pPr marL="2339950" indent="0">
              <a:buNone/>
              <a:defRPr sz="1024"/>
            </a:lvl6pPr>
            <a:lvl7pPr marL="2807940" indent="0">
              <a:buNone/>
              <a:defRPr sz="1024"/>
            </a:lvl7pPr>
            <a:lvl8pPr marL="3275929" indent="0">
              <a:buNone/>
              <a:defRPr sz="1024"/>
            </a:lvl8pPr>
            <a:lvl9pPr marL="3743919" indent="0">
              <a:buNone/>
              <a:defRPr sz="102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405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580" y="467995"/>
            <a:ext cx="4024911" cy="1637983"/>
          </a:xfrm>
        </p:spPr>
        <p:txBody>
          <a:bodyPr anchor="b"/>
          <a:lstStyle>
            <a:lvl1pPr>
              <a:defRPr sz="32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05344" y="1010740"/>
            <a:ext cx="6317665" cy="4988697"/>
          </a:xfrm>
        </p:spPr>
        <p:txBody>
          <a:bodyPr anchor="t"/>
          <a:lstStyle>
            <a:lvl1pPr marL="0" indent="0">
              <a:buNone/>
              <a:defRPr sz="3276"/>
            </a:lvl1pPr>
            <a:lvl2pPr marL="467990" indent="0">
              <a:buNone/>
              <a:defRPr sz="2866"/>
            </a:lvl2pPr>
            <a:lvl3pPr marL="935980" indent="0">
              <a:buNone/>
              <a:defRPr sz="2457"/>
            </a:lvl3pPr>
            <a:lvl4pPr marL="1403970" indent="0">
              <a:buNone/>
              <a:defRPr sz="2047"/>
            </a:lvl4pPr>
            <a:lvl5pPr marL="1871960" indent="0">
              <a:buNone/>
              <a:defRPr sz="2047"/>
            </a:lvl5pPr>
            <a:lvl6pPr marL="2339950" indent="0">
              <a:buNone/>
              <a:defRPr sz="2047"/>
            </a:lvl6pPr>
            <a:lvl7pPr marL="2807940" indent="0">
              <a:buNone/>
              <a:defRPr sz="2047"/>
            </a:lvl7pPr>
            <a:lvl8pPr marL="3275929" indent="0">
              <a:buNone/>
              <a:defRPr sz="2047"/>
            </a:lvl8pPr>
            <a:lvl9pPr marL="3743919" indent="0">
              <a:buNone/>
              <a:defRPr sz="204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9580" y="2105977"/>
            <a:ext cx="4024911" cy="3901584"/>
          </a:xfrm>
        </p:spPr>
        <p:txBody>
          <a:bodyPr/>
          <a:lstStyle>
            <a:lvl1pPr marL="0" indent="0">
              <a:buNone/>
              <a:defRPr sz="1638"/>
            </a:lvl1pPr>
            <a:lvl2pPr marL="467990" indent="0">
              <a:buNone/>
              <a:defRPr sz="1433"/>
            </a:lvl2pPr>
            <a:lvl3pPr marL="935980" indent="0">
              <a:buNone/>
              <a:defRPr sz="1228"/>
            </a:lvl3pPr>
            <a:lvl4pPr marL="1403970" indent="0">
              <a:buNone/>
              <a:defRPr sz="1024"/>
            </a:lvl4pPr>
            <a:lvl5pPr marL="1871960" indent="0">
              <a:buNone/>
              <a:defRPr sz="1024"/>
            </a:lvl5pPr>
            <a:lvl6pPr marL="2339950" indent="0">
              <a:buNone/>
              <a:defRPr sz="1024"/>
            </a:lvl6pPr>
            <a:lvl7pPr marL="2807940" indent="0">
              <a:buNone/>
              <a:defRPr sz="1024"/>
            </a:lvl7pPr>
            <a:lvl8pPr marL="3275929" indent="0">
              <a:buNone/>
              <a:defRPr sz="1024"/>
            </a:lvl8pPr>
            <a:lvl9pPr marL="3743919" indent="0">
              <a:buNone/>
              <a:defRPr sz="102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479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955" y="373747"/>
            <a:ext cx="10763429" cy="13568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955" y="1868730"/>
            <a:ext cx="10763429" cy="4454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955" y="6506431"/>
            <a:ext cx="2807851" cy="3737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2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33781" y="6506431"/>
            <a:ext cx="4211777" cy="3737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2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13532" y="6506431"/>
            <a:ext cx="2807851" cy="3737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2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411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50" r:id="rId17"/>
  </p:sldLayoutIdLst>
  <p:txStyles>
    <p:titleStyle>
      <a:lvl1pPr algn="l" defTabSz="935980" rtl="0" eaLnBrk="1" latinLnBrk="0" hangingPunct="1">
        <a:lnSpc>
          <a:spcPct val="90000"/>
        </a:lnSpc>
        <a:spcBef>
          <a:spcPct val="0"/>
        </a:spcBef>
        <a:buNone/>
        <a:defRPr sz="450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3995" indent="-233995" algn="l" defTabSz="935980" rtl="0" eaLnBrk="1" latinLnBrk="0" hangingPunct="1">
        <a:lnSpc>
          <a:spcPct val="90000"/>
        </a:lnSpc>
        <a:spcBef>
          <a:spcPts val="1024"/>
        </a:spcBef>
        <a:buFont typeface="Arial" panose="020B0604020202020204" pitchFamily="34" charset="0"/>
        <a:buChar char="•"/>
        <a:defRPr sz="2866" kern="1200">
          <a:solidFill>
            <a:schemeClr val="tx1"/>
          </a:solidFill>
          <a:latin typeface="+mn-lt"/>
          <a:ea typeface="+mn-ea"/>
          <a:cs typeface="+mn-cs"/>
        </a:defRPr>
      </a:lvl1pPr>
      <a:lvl2pPr marL="701985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2457" kern="1200">
          <a:solidFill>
            <a:schemeClr val="tx1"/>
          </a:solidFill>
          <a:latin typeface="+mn-lt"/>
          <a:ea typeface="+mn-ea"/>
          <a:cs typeface="+mn-cs"/>
        </a:defRPr>
      </a:lvl2pPr>
      <a:lvl3pPr marL="1169975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2047" kern="1200">
          <a:solidFill>
            <a:schemeClr val="tx1"/>
          </a:solidFill>
          <a:latin typeface="+mn-lt"/>
          <a:ea typeface="+mn-ea"/>
          <a:cs typeface="+mn-cs"/>
        </a:defRPr>
      </a:lvl3pPr>
      <a:lvl4pPr marL="1637965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4pPr>
      <a:lvl5pPr marL="2105955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5pPr>
      <a:lvl6pPr marL="2573945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6pPr>
      <a:lvl7pPr marL="3041934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7pPr>
      <a:lvl8pPr marL="3509924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8pPr>
      <a:lvl9pPr marL="3977914" indent="-233995" algn="l" defTabSz="93598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84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1pPr>
      <a:lvl2pPr marL="46799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2pPr>
      <a:lvl3pPr marL="93598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3pPr>
      <a:lvl4pPr marL="140397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4pPr>
      <a:lvl5pPr marL="187196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5pPr>
      <a:lvl6pPr marL="233995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6pPr>
      <a:lvl7pPr marL="2807940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7pPr>
      <a:lvl8pPr marL="3275929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8pPr>
      <a:lvl9pPr marL="3743919" algn="l" defTabSz="935980" rtl="0" eaLnBrk="1" latinLnBrk="0" hangingPunct="1">
        <a:defRPr sz="18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Session Banner - Extend Copilot Studio Knowledge and Capabilities using Graph Connectors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27020C-2378-F579-6615-997D823D24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"/>
            <a:ext cx="12479338" cy="701962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Sess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Keynote</a:t>
            </a:r>
            <a:endParaRPr dirty="0"/>
          </a:p>
        </p:txBody>
      </p:sp>
      <p:sp>
        <p:nvSpPr>
          <p:cNvPr id="3" name="Speaker Information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dirty="0"/>
              <a:t>Presented by: </a:t>
            </a:r>
            <a:r>
              <a:rPr lang="en-US" dirty="0"/>
              <a:t>Andrea Onorati, Leonardo Nanni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ponsor Section Title"/>
          <p:cNvSpPr txBox="1"/>
          <p:nvPr/>
        </p:nvSpPr>
        <p:spPr>
          <a:xfrm>
            <a:off x="-5943318" y="-594332"/>
            <a:ext cx="1176925" cy="269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149"/>
              <a:t>Event Sponsors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Sess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Keynote</a:t>
            </a:r>
            <a:endParaRPr dirty="0"/>
          </a:p>
        </p:txBody>
      </p:sp>
      <p:sp>
        <p:nvSpPr>
          <p:cNvPr id="3" name="Session Description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emo Section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Demo: Extend Copilot Studio Knowledge and Capabilities using Graph Connectors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uestions Sect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 &amp; Discussion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oting Call to Action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Please Vote for This Session</a:t>
            </a:r>
          </a:p>
        </p:txBody>
      </p:sp>
      <p:sp>
        <p:nvSpPr>
          <p:cNvPr id="4" name="Hidden Accessibility Title"/>
          <p:cNvSpPr txBox="1"/>
          <p:nvPr/>
        </p:nvSpPr>
        <p:spPr>
          <a:xfrm>
            <a:off x="-5943318" y="-594331"/>
            <a:ext cx="4174541" cy="2123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rPr sz="780"/>
              <a:t>Vote for Session - Extend Copilot Studio Knowledge and Capabilities using Graph Connectors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E344D37-3B56-59DE-ADF4-29D330C94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375" y="2177790"/>
            <a:ext cx="2663858" cy="266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EDE50D7-55E4-FAE4-7894-BE21DC281562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ef5da91-0831-42fa-860c-d84acea2b669" xsi:nil="true"/>
    <lcf76f155ced4ddcb4097134ff3c332f xmlns="d8121912-130d-4688-8a96-8cf2c237709c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6131E5EFD16140B6B7F4892B3B1EDF" ma:contentTypeVersion="13" ma:contentTypeDescription="Create a new document." ma:contentTypeScope="" ma:versionID="145255e663cdc3e6e9cba0ee678cd235">
  <xsd:schema xmlns:xsd="http://www.w3.org/2001/XMLSchema" xmlns:xs="http://www.w3.org/2001/XMLSchema" xmlns:p="http://schemas.microsoft.com/office/2006/metadata/properties" xmlns:ns2="d8121912-130d-4688-8a96-8cf2c237709c" xmlns:ns3="cef5da91-0831-42fa-860c-d84acea2b669" targetNamespace="http://schemas.microsoft.com/office/2006/metadata/properties" ma:root="true" ma:fieldsID="871e515fac4f99d2d7b2b65d09122d2d" ns2:_="" ns3:_="">
    <xsd:import namespace="d8121912-130d-4688-8a96-8cf2c237709c"/>
    <xsd:import namespace="cef5da91-0831-42fa-860c-d84acea2b66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121912-130d-4688-8a96-8cf2c23770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cb3eaf0a-ec7c-4c5b-b578-2d5a923ed71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f5da91-0831-42fa-860c-d84acea2b669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f9dfd23f-fefb-4f7f-bb4d-3c7d3fc8a426}" ma:internalName="TaxCatchAll" ma:showField="CatchAllData" ma:web="cef5da91-0831-42fa-860c-d84acea2b66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1D6C72-E463-4065-93A5-344FB67CAA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39940B0-918A-4AD1-BB97-753008E9C56C}">
  <ds:schemaRefs>
    <ds:schemaRef ds:uri="http://schemas.microsoft.com/office/2006/metadata/properties"/>
    <ds:schemaRef ds:uri="http://schemas.microsoft.com/office/infopath/2007/PartnerControls"/>
    <ds:schemaRef ds:uri="cef5da91-0831-42fa-860c-d84acea2b669"/>
    <ds:schemaRef ds:uri="d8121912-130d-4688-8a96-8cf2c237709c"/>
  </ds:schemaRefs>
</ds:datastoreItem>
</file>

<file path=customXml/itemProps3.xml><?xml version="1.0" encoding="utf-8"?>
<ds:datastoreItem xmlns:ds="http://schemas.openxmlformats.org/officeDocument/2006/customXml" ds:itemID="{1FC4485C-9F90-49D8-9010-A2DEE790C8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121912-130d-4688-8a96-8cf2c237709c"/>
    <ds:schemaRef ds:uri="cef5da91-0831-42fa-860c-d84acea2b6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5fae8262-b78e-4366-8929-a5d6aac95320}" enabled="1" method="Standard" siteId="{cf36141c-ddd7-45a7-b073-111f66d0b30c}" contentBits="0" removed="0"/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208</TotalTime>
  <Words>316</Words>
  <Application>Microsoft Office PowerPoint</Application>
  <PresentationFormat>Custom</PresentationFormat>
  <Paragraphs>16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Quattrocento Sans</vt:lpstr>
      <vt:lpstr>Verdana</vt:lpstr>
      <vt:lpstr>Office Theme</vt:lpstr>
      <vt:lpstr>Session Banner - Extend Copilot Studio Knowledge and Capabilities using Graph Connectors</vt:lpstr>
      <vt:lpstr>Keynote</vt:lpstr>
      <vt:lpstr>PowerPoint Presentation</vt:lpstr>
      <vt:lpstr>Keynote</vt:lpstr>
      <vt:lpstr>Demo: Extend Copilot Studio Knowledge and Capabilities using Graph Connectors</vt:lpstr>
      <vt:lpstr>Questions &amp; Discussion</vt:lpstr>
      <vt:lpstr>Please Vote for This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for Extend Copilot Studio Knowledge and Capabilities using Graph Connectors</dc:title>
  <dc:subject>Conference session: Extend Copilot Studio Knowledge and Capabilities using Graph Connectors</dc:subject>
  <dc:creator>Fabio Spaziani</dc:creator>
  <cp:lastModifiedBy>Luca Congiu</cp:lastModifiedBy>
  <cp:revision>25</cp:revision>
  <dcterms:created xsi:type="dcterms:W3CDTF">2024-04-06T14:57:14Z</dcterms:created>
  <dcterms:modified xsi:type="dcterms:W3CDTF">2025-09-24T20:50:28Z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0x010100FD6131E5EFD16140B6B7F4892B3B1EDF</vt:lpwstr>
  </property>
  <property fmtid="{D5CDD505-2E9C-101B-9397-08002B2CF9AE}" pid="3" name="MediaServiceImageTags">
    <vt:lpwstr/>
  </property>
</Properties>
</file>