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479338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CCF97-371F-44DB-B83F-CA48C42E004B}" v="4" dt="2025-09-09T12:46:35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252" y="300"/>
      </p:cViewPr>
      <p:guideLst>
        <p:guide orient="horz" pos="2211"/>
        <p:guide pos="3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47:05.267" v="43" actId="20577"/>
      <pc:docMkLst>
        <pc:docMk/>
      </pc:docMkLst>
      <pc:sldChg chg="modSp mod">
        <pc:chgData name="Luca Congiu" userId="309aec34-6e2f-42e7-9a2d-f4f68dda6269" providerId="ADAL" clId="{326FAB6E-7921-4477-A594-CCF261CD94E1}" dt="2025-09-09T12:46:37.771" v="10" actId="1076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46:37.771" v="10" actId="1076"/>
          <ac:picMkLst>
            <pc:docMk/>
            <pc:sldMk cId="0" sldId="256"/>
            <ac:picMk id="4" creationId="{00000000-0000-0000-0000-000000000000}"/>
          </ac:picMkLst>
        </pc:picChg>
      </pc:sldChg>
      <pc:sldChg chg="modSp mod modNotesTx">
        <pc:chgData name="Luca Congiu" userId="309aec34-6e2f-42e7-9a2d-f4f68dda6269" providerId="ADAL" clId="{326FAB6E-7921-4477-A594-CCF261CD94E1}" dt="2025-09-09T12:47:05.267" v="43" actId="20577"/>
        <pc:sldMkLst>
          <pc:docMk/>
          <pc:sldMk cId="0" sldId="259"/>
        </pc:sldMkLst>
        <pc:spChg chg="mod">
          <ac:chgData name="Luca Congiu" userId="309aec34-6e2f-42e7-9a2d-f4f68dda6269" providerId="ADAL" clId="{326FAB6E-7921-4477-A594-CCF261CD94E1}" dt="2025-09-09T12:45:08.237" v="3" actId="27636"/>
          <ac:spMkLst>
            <pc:docMk/>
            <pc:sldMk cId="0" sldId="259"/>
            <ac:spMk id="2" creationId="{00000000-0000-0000-0000-000000000000}"/>
          </ac:spMkLst>
        </pc:spChg>
        <pc:spChg chg="mod">
          <ac:chgData name="Luca Congiu" userId="309aec34-6e2f-42e7-9a2d-f4f68dda6269" providerId="ADAL" clId="{326FAB6E-7921-4477-A594-CCF261CD94E1}" dt="2025-09-09T12:47:00.630" v="27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Luca Congiu" userId="309aec34-6e2f-42e7-9a2d-f4f68dda6269" providerId="ADAL" clId="{326FAB6E-7921-4477-A594-CCF261CD94E1}" dt="2025-09-09T12:45:08.244" v="4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45:08.244" v="4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24/09/2025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00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1pPr>
    <a:lvl2pPr marL="297729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2pPr>
    <a:lvl3pPr marL="595457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3pPr>
    <a:lvl4pPr marL="893186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4pPr>
    <a:lvl5pPr marL="1190915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5pPr>
    <a:lvl6pPr marL="1488643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6pPr>
    <a:lvl7pPr marL="1786372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7pPr>
    <a:lvl8pPr marL="2084100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8pPr>
    <a:lvl9pPr marL="2381829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'The Agent Creation Playbook: From Agent Builder to Copilot Studio creation process without secrets!!'. The session is presented by: Marco Rocca, Matteo Lenzo.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'The Agent Creation Playbook: From Agent Builder to Copilot Studio creation process without secrets!!'. Presented by: Marco Rocca, Matteo Lenzo.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Detailed session information for 'The Agent Creation Playbook: From Agent Builder to Copilot Studio creation process without secrets!!'. Session description: Ready to build your own intelligent agents in Microsoft 365 Copilot? This session is your ultimate guide to creating powerful, productivity-boosting agents—no secrets, just the full playbook.</a:t>
            </a:r>
          </a:p>
          <a:p>
            <a:r>
              <a:rPr dirty="0" err="1"/>
              <a:t>We’l</a:t>
            </a:r>
            <a:r>
              <a:rPr dirty="0"/>
              <a:t>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'The Agent Creation Playbook: From Agent Builder to Copilot Studio creation process without secrets!!'.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'The Agent Creation Playbook: From Agent Builder to Copilot Studio creation process without secrets!!'.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'The Agent Creation Playbook: From Agent Builder to Copilot Studio creation process without secrets!!'. Ask audience to scan the QR code or visit https://vote.dotnetdev.it/vote/4o2cmr0q/967080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917" y="1148863"/>
            <a:ext cx="9359504" cy="2443974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17" y="3687086"/>
            <a:ext cx="9359504" cy="1694856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8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8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0526" y="373746"/>
            <a:ext cx="2690857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955" y="373746"/>
            <a:ext cx="7916580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9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" y="5392548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" y="-488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3" y="-489"/>
            <a:ext cx="8287059" cy="7020416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82656" y="371674"/>
            <a:ext cx="8287214" cy="8549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450" y="1461452"/>
            <a:ext cx="6507324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39899" y="348638"/>
            <a:ext cx="841468" cy="84150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4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307447" y="5686238"/>
            <a:ext cx="2537576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7447" y="3904999"/>
            <a:ext cx="6515619" cy="5297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66" y="5627405"/>
            <a:ext cx="1631971" cy="8160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79" y="5424420"/>
            <a:ext cx="2181416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69" y="1233443"/>
            <a:ext cx="2822849" cy="36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239;p1" descr="Logo BC Soft">
            <a:extLst>
              <a:ext uri="{FF2B5EF4-FFF2-40B4-BE49-F238E27FC236}">
                <a16:creationId xmlns:a16="http://schemas.microsoft.com/office/drawing/2014/main" id="{A41DCA7C-9964-8230-1437-CC4FBE81569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7">
            <a:alphaModFix/>
          </a:blip>
          <a:srcRect l="4726" t="20069" r="6364" b="20697"/>
          <a:stretch/>
        </p:blipFill>
        <p:spPr>
          <a:xfrm>
            <a:off x="8162288" y="5559235"/>
            <a:ext cx="1348274" cy="4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6" descr="Key2">
            <a:extLst>
              <a:ext uri="{FF2B5EF4-FFF2-40B4-BE49-F238E27FC236}">
                <a16:creationId xmlns:a16="http://schemas.microsoft.com/office/drawing/2014/main" id="{FF0395F8-0721-0216-CC3F-32FCDF9B0B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719" y="5499664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Lobra Futura">
            <a:extLst>
              <a:ext uri="{FF2B5EF4-FFF2-40B4-BE49-F238E27FC236}">
                <a16:creationId xmlns:a16="http://schemas.microsoft.com/office/drawing/2014/main" id="{6995FF22-794D-F498-42C7-C7EECB5626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512" y="5451935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Apvee">
            <a:extLst>
              <a:ext uri="{FF2B5EF4-FFF2-40B4-BE49-F238E27FC236}">
                <a16:creationId xmlns:a16="http://schemas.microsoft.com/office/drawing/2014/main" id="{C39C0C1C-6486-59CE-9748-1706E22BA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050" y="6030573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DAFAF1F-BC63-F92D-0A39-0E81807526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622" y="6253272"/>
            <a:ext cx="1053391" cy="40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125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543098" y="1576230"/>
            <a:ext cx="3393150" cy="8255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784529" y="6412834"/>
            <a:ext cx="476425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4" y="296398"/>
            <a:ext cx="12479338" cy="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73" y="3037782"/>
            <a:ext cx="25184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540" y="2722890"/>
            <a:ext cx="3148166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oogle Shape;239;p1" descr="Logo BC Soft">
            <a:extLst>
              <a:ext uri="{FF2B5EF4-FFF2-40B4-BE49-F238E27FC236}">
                <a16:creationId xmlns:a16="http://schemas.microsoft.com/office/drawing/2014/main" id="{024F8572-58EF-3FF4-FF33-52D1ABB76EF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6">
            <a:alphaModFix/>
          </a:blip>
          <a:srcRect l="4726" t="20069" r="6364" b="20697"/>
          <a:stretch/>
        </p:blipFill>
        <p:spPr>
          <a:xfrm>
            <a:off x="994081" y="5151373"/>
            <a:ext cx="1761454" cy="6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 descr="Key2">
            <a:extLst>
              <a:ext uri="{FF2B5EF4-FFF2-40B4-BE49-F238E27FC236}">
                <a16:creationId xmlns:a16="http://schemas.microsoft.com/office/drawing/2014/main" id="{7A6172E5-7129-1384-C87B-698384779B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32" y="5064936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Lobra Futura">
            <a:extLst>
              <a:ext uri="{FF2B5EF4-FFF2-40B4-BE49-F238E27FC236}">
                <a16:creationId xmlns:a16="http://schemas.microsoft.com/office/drawing/2014/main" id="{64A7B7B5-15FF-1343-4167-851F5237DF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880" y="5074223"/>
            <a:ext cx="1462787" cy="7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Apvee">
            <a:extLst>
              <a:ext uri="{FF2B5EF4-FFF2-40B4-BE49-F238E27FC236}">
                <a16:creationId xmlns:a16="http://schemas.microsoft.com/office/drawing/2014/main" id="{5CD28EA1-0174-A342-FCA0-8E91722B8E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45" y="4989650"/>
            <a:ext cx="1779938" cy="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4E3E6ED-7714-2536-2648-226D488527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264" y="5319347"/>
            <a:ext cx="1203788" cy="45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644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2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" y="-488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3" y="-489"/>
            <a:ext cx="8287059" cy="7020416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806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9"/>
            <a:ext cx="2630483" cy="34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85" y="-2737379"/>
            <a:ext cx="7348075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9072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" y="-488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3" y="-489"/>
            <a:ext cx="8287059" cy="7020416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806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9"/>
            <a:ext cx="2630483" cy="34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2" y="-2762792"/>
            <a:ext cx="7348075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905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" y="-488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3" y="-489"/>
            <a:ext cx="8287059" cy="7020416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9"/>
            <a:ext cx="2630483" cy="34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89376" y="2271333"/>
            <a:ext cx="2663858" cy="247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958" y="161440"/>
            <a:ext cx="10763429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0524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83" y="46150"/>
            <a:ext cx="10685433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86" y="1341587"/>
            <a:ext cx="11847572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" y="1208989"/>
            <a:ext cx="12479338" cy="5113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9" y="6412834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9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F6D09C-D0F4-401F-2C48-8A0F7BBDB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" y="1208989"/>
            <a:ext cx="12479338" cy="5113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C386D7E0-9917-F879-274E-83C260164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9" y="6412834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49904AF8-3CFD-5A45-DA0B-E931002D21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9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9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5" y="1750107"/>
            <a:ext cx="10763429" cy="2920093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1455" y="4697826"/>
            <a:ext cx="10763429" cy="153560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>
                    <a:tint val="82000"/>
                  </a:schemeClr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82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82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5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954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7665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2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373747"/>
            <a:ext cx="10763429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81" y="1720857"/>
            <a:ext cx="5279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581" y="2564223"/>
            <a:ext cx="5279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7665" y="1720857"/>
            <a:ext cx="5305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7665" y="2564223"/>
            <a:ext cx="5305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6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0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9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344" y="1010740"/>
            <a:ext cx="6317665" cy="4988697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05344" y="1010740"/>
            <a:ext cx="6317665" cy="498869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955" y="373747"/>
            <a:ext cx="10763429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955" y="1868730"/>
            <a:ext cx="10763429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955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33781" y="6506431"/>
            <a:ext cx="4211777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3532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6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650" r:id="rId17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The Agent Creation Playbook: From Agent Builder to Copilot Studio creation process without secrets!!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6" name="Picture 5" descr="A green rectangular sign with text and images of men&#10;&#10;AI-generated content may be incorrect.">
            <a:extLst>
              <a:ext uri="{FF2B5EF4-FFF2-40B4-BE49-F238E27FC236}">
                <a16:creationId xmlns:a16="http://schemas.microsoft.com/office/drawing/2014/main" id="{7EDEC98A-7A14-4E4F-677A-A6D9C5313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79866" cy="7019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Agent Creation Playbook: From Agent Builder to Copilot Studio creation process without secrets!!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Marco Rocca, Matteo Lenzo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7" y="-594332"/>
            <a:ext cx="1152880" cy="265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23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Agent Creation Playbook: From Agent Builder to Copilot Studio creation process without secrets!!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 Ready to build your own intelligent agents in Microsoft 365 Copilot? This session is your ultimate guide to creating powerful, productivity-boosting agents—no secrets, just the full playbook.</a:t>
            </a:r>
          </a:p>
          <a:p>
            <a:r>
              <a:rPr dirty="0"/>
              <a:t>We’ll begin with Agent Builder, the no-code tool that makes it incredibly easy for anyone to create s...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The Agent Creation Playbook: From Agent Builder to Copilot Studio creation process without secrets!!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The Agent Creation Playbook: From Agent Builder to Copilot Studio creation process without secrets!!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6" b="3516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5298245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The Agent Creation Playbook: From Agent Builder to Copilot Studio creation process without secrets!!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1FC036F-6EA3-4EEE-9C7B-4242B1923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458</Words>
  <Application>Microsoft Office PowerPoint</Application>
  <PresentationFormat>Custom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The Agent Creation Playbook: From Agent Builder to Copilot Studio creation process without secrets!!</vt:lpstr>
      <vt:lpstr>The Agent Creation Playbook: From Agent Builder to Copilot Studio creation process without secrets!!</vt:lpstr>
      <vt:lpstr>PowerPoint Presentation</vt:lpstr>
      <vt:lpstr>The Agent Creation Playbook: From Agent Builder to Copilot Studio creation process without secrets!!</vt:lpstr>
      <vt:lpstr>Demo: The Agent Creation Playbook: From Agent Builder to Copilot Studio creation process without secrets!!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The Agent Creation Playbook: From Agent Builder to Copilot Studio creation process without secrets!!</dc:title>
  <dc:subject>Conference session: The Agent Creation Playbook: From Agent Builder to Copilot Studio creation process without secrets!!</dc:subject>
  <dc:creator>Fabio Spaziani</dc:creator>
  <cp:lastModifiedBy>Luca Congiu</cp:lastModifiedBy>
  <cp:revision>25</cp:revision>
  <dcterms:created xsi:type="dcterms:W3CDTF">2024-04-06T14:57:14Z</dcterms:created>
  <dcterms:modified xsi:type="dcterms:W3CDTF">2025-09-24T20:30:00Z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