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479338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18C7D-6A7B-44CD-9347-924980D206A3}" v="1" dt="2025-09-09T12:54:06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294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54:11.809" v="2" actId="14100"/>
      <pc:docMkLst>
        <pc:docMk/>
      </pc:docMkLst>
      <pc:sldChg chg="modSp mod">
        <pc:chgData name="Luca Congiu" userId="309aec34-6e2f-42e7-9a2d-f4f68dda6269" providerId="ADAL" clId="{326FAB6E-7921-4477-A594-CCF261CD94E1}" dt="2025-09-09T12:54:11.809" v="2" actId="14100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54:11.809" v="2" actId="1410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54:07.115" v="0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54:07.115" v="0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24/09/2025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76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'Azure Devops on steroids: Living Documentation con AI'. The session is presented by: Daniele Fontani, Andrea Simioni.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'Azure Devops on steroids: Living Documentation con AI'. Presented by: Daniele Fontani, Andrea Simioni.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'Azure Devops on steroids: Living Documentation con AI'. Session description: Uno dei principali pain point per i team di sviluppo è la frammentazione della documentazione tra documenti di analisi, task operativi e user stories. Nel tempo, mantenere allineata questa mole di inf....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'Azure Devops on steroids: Living Documentation con AI'.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'Azure Devops on steroids: Living Documentation con AI'.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'Azure Devops on steroids: Living Documentation con AI'. Ask audience to scan the QR code or visit https://vote.dotnetdev.it/vote/4o2cmr0q/969356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917" y="1148863"/>
            <a:ext cx="9359504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17" y="3687086"/>
            <a:ext cx="9359504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9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0526" y="373746"/>
            <a:ext cx="2690857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955" y="373746"/>
            <a:ext cx="7916580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8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392548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82656" y="371673"/>
            <a:ext cx="8287214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448" y="1461451"/>
            <a:ext cx="6507324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39899" y="348636"/>
            <a:ext cx="841468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3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307447" y="5686238"/>
            <a:ext cx="2537576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7447" y="3904999"/>
            <a:ext cx="6515619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66" y="5627406"/>
            <a:ext cx="1631971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9" y="5424420"/>
            <a:ext cx="2181416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66" y="1233444"/>
            <a:ext cx="2822849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239;p1" descr="Logo BC Soft">
            <a:extLst>
              <a:ext uri="{FF2B5EF4-FFF2-40B4-BE49-F238E27FC236}">
                <a16:creationId xmlns:a16="http://schemas.microsoft.com/office/drawing/2014/main" id="{550D9FC6-387D-DAB0-9649-3BD07FBE1EF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7">
            <a:alphaModFix/>
          </a:blip>
          <a:srcRect l="4726" t="20069" r="6364" b="20697"/>
          <a:stretch/>
        </p:blipFill>
        <p:spPr>
          <a:xfrm>
            <a:off x="8068380" y="5442990"/>
            <a:ext cx="1348274" cy="4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6" descr="Key2">
            <a:extLst>
              <a:ext uri="{FF2B5EF4-FFF2-40B4-BE49-F238E27FC236}">
                <a16:creationId xmlns:a16="http://schemas.microsoft.com/office/drawing/2014/main" id="{159BAD51-2F23-99EC-6139-B4A64E8D07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811" y="5383419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Lobra Futura">
            <a:extLst>
              <a:ext uri="{FF2B5EF4-FFF2-40B4-BE49-F238E27FC236}">
                <a16:creationId xmlns:a16="http://schemas.microsoft.com/office/drawing/2014/main" id="{025250BC-6EBC-FCA6-2098-5FCFC4391B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604" y="5335690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pvee">
            <a:extLst>
              <a:ext uri="{FF2B5EF4-FFF2-40B4-BE49-F238E27FC236}">
                <a16:creationId xmlns:a16="http://schemas.microsoft.com/office/drawing/2014/main" id="{D38BC0EA-A02B-BE7D-21DA-05345A65E6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142" y="5914328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3D7CAE1-A626-1A89-8478-C5E9DBD370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14" y="6137027"/>
            <a:ext cx="1053391" cy="40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96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543095" y="1576230"/>
            <a:ext cx="3393150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1" y="296398"/>
            <a:ext cx="12479338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70" y="3037782"/>
            <a:ext cx="25184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538" y="2722888"/>
            <a:ext cx="3148166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239;p1" descr="Logo BC Soft">
            <a:extLst>
              <a:ext uri="{FF2B5EF4-FFF2-40B4-BE49-F238E27FC236}">
                <a16:creationId xmlns:a16="http://schemas.microsoft.com/office/drawing/2014/main" id="{447A8EA4-4442-9635-FD2F-A1D61BDAB38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6">
            <a:alphaModFix/>
          </a:blip>
          <a:srcRect l="4726" t="20069" r="6364" b="20697"/>
          <a:stretch/>
        </p:blipFill>
        <p:spPr>
          <a:xfrm>
            <a:off x="994081" y="5151373"/>
            <a:ext cx="1761454" cy="6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Key2">
            <a:extLst>
              <a:ext uri="{FF2B5EF4-FFF2-40B4-BE49-F238E27FC236}">
                <a16:creationId xmlns:a16="http://schemas.microsoft.com/office/drawing/2014/main" id="{0378A4AB-EF7D-83DE-4FD5-F1017DF76E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32" y="5064936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bra Futura">
            <a:extLst>
              <a:ext uri="{FF2B5EF4-FFF2-40B4-BE49-F238E27FC236}">
                <a16:creationId xmlns:a16="http://schemas.microsoft.com/office/drawing/2014/main" id="{F6AE4EED-526B-33DB-9007-FF907A3197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880" y="5074223"/>
            <a:ext cx="1462787" cy="7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Apvee">
            <a:extLst>
              <a:ext uri="{FF2B5EF4-FFF2-40B4-BE49-F238E27FC236}">
                <a16:creationId xmlns:a16="http://schemas.microsoft.com/office/drawing/2014/main" id="{557241C4-BDD3-3A13-6F34-4390490D0F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45" y="4989650"/>
            <a:ext cx="1779938" cy="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763546-1AFF-E570-7AD5-23F79C7B81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263" y="5301763"/>
            <a:ext cx="1250017" cy="47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29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85" y="-2737380"/>
            <a:ext cx="7348075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49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2" y="-2762793"/>
            <a:ext cx="7348075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7553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89375" y="2271333"/>
            <a:ext cx="2663858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958" y="161439"/>
            <a:ext cx="10763429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2805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83" y="46150"/>
            <a:ext cx="10685433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83" y="1341586"/>
            <a:ext cx="11847572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0A2BB-42C3-F535-527E-CE5AFB355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D62347F3-84AC-31D8-3212-4CE8406E8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B9198162-7158-B9AD-E408-9D14BBEBA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2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5" y="1750107"/>
            <a:ext cx="10763429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455" y="4697826"/>
            <a:ext cx="10763429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>
                    <a:tint val="82000"/>
                  </a:schemeClr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82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82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5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954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7665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8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373747"/>
            <a:ext cx="10763429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81" y="1720857"/>
            <a:ext cx="5279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581" y="2564223"/>
            <a:ext cx="5279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7665" y="1720857"/>
            <a:ext cx="5305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7665" y="2564223"/>
            <a:ext cx="5305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4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8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0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344" y="1010740"/>
            <a:ext cx="6317665" cy="4988697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0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05344" y="1010740"/>
            <a:ext cx="6317665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2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955" y="373747"/>
            <a:ext cx="10763429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955" y="1868730"/>
            <a:ext cx="10763429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955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33781" y="6506431"/>
            <a:ext cx="4211777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3532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4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50" r:id="rId17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Azure Devops on steroids: Living Documentation con AI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6" name="Picture 5" descr="A green rectangular sign with white text and images of men&#10;&#10;AI-generated content may be incorrect.">
            <a:extLst>
              <a:ext uri="{FF2B5EF4-FFF2-40B4-BE49-F238E27FC236}">
                <a16:creationId xmlns:a16="http://schemas.microsoft.com/office/drawing/2014/main" id="{9487DD00-49BD-0255-CA78-04D68D805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" y="-1"/>
            <a:ext cx="12479866" cy="7019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Devops on steroids: Living Documentation con AI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Daniele Fontani, Andrea Simioni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Devops on steroids: Living Documentation con AI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Uno dei principali pain point per i team di sviluppo è la frammentazione della documentazione tra documenti di analisi, task operativi e user stories. Nel tempo, mantenere allineata questa mole di informazioni diventa un incubo: ogni ricerca richiede di partire dalla documentazione iniziale e ric...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Azure Devops on steroids: Living Documentation con 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Azure Devops on steroids: Living Documentation con AI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6" b="3516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3328155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Azure Devops on steroids: Living Documentation con 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2EEFA6-474B-4E7D-AB1E-63F5F2C5D4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385</Words>
  <Application>Microsoft Office PowerPoint</Application>
  <PresentationFormat>Custom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Azure Devops on steroids: Living Documentation con AI</vt:lpstr>
      <vt:lpstr>Azure Devops on steroids: Living Documentation con AI</vt:lpstr>
      <vt:lpstr>PowerPoint Presentation</vt:lpstr>
      <vt:lpstr>Azure Devops on steroids: Living Documentation con AI</vt:lpstr>
      <vt:lpstr>Demo: Azure Devops on steroids: Living Documentation con AI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Azure Devops on steroids: Living Documentation con AI</dc:title>
  <dc:subject>Conference session: Azure Devops on steroids: Living Documentation con AI</dc:subject>
  <dc:creator>Fabio Spaziani</dc:creator>
  <cp:lastModifiedBy>Luca Congiu</cp:lastModifiedBy>
  <cp:revision>25</cp:revision>
  <dcterms:created xsi:type="dcterms:W3CDTF">2024-04-06T14:57:14Z</dcterms:created>
  <dcterms:modified xsi:type="dcterms:W3CDTF">2025-09-24T20:32:09Z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