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0BDF0-5A4B-43C1-B214-84AA42F67444}" v="1" dt="2025-09-09T12:53:2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86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3:33.739" v="20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3:24.163" v="3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3:24.163" v="3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3:20.274" v="0" actId="27636"/>
        <pc:sldMkLst>
          <pc:docMk/>
          <pc:sldMk cId="0" sldId="257"/>
        </pc:sldMkLst>
        <pc:spChg chg="mod">
          <ac:chgData name="Luca Congiu" userId="309aec34-6e2f-42e7-9a2d-f4f68dda6269" providerId="ADAL" clId="{326FAB6E-7921-4477-A594-CCF261CD94E1}" dt="2025-09-09T12:53:20.274" v="0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3:33.739" v="20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3:33.739" v="2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3:20.286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3:20.286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'Next-Gen Automation: Copilot Agents meet Power Automate'. The session is presented by: Luigi Villanova, Daniele Margheriti.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'Next-Gen Automation: Copilot Agents meet Power Automate'. Presented by: Luigi Villanova, Daniele Margheriti.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'Next-Gen Automation: Copilot Agents meet Power Automate'. Session description: L’automazione sta entrando in una nuova fase: accanto ai flussi strutturati e ripetibili di Power Automate, emergono oggi gli AI agents di Copilot Studio, capaci di gestire interazioni conversazionali....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'Next-Gen Automation: Copilot Agents meet Power Automate'.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'Next-Gen Automation: Copilot Agents meet Power Automate'.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'Next-Gen Automation: Copilot Agents meet Power Automate'. Ask audience to scan the QR code or visit https://vote.dotnetdev.it/vote/4o2cmr0q/972997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7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356679CE-FECA-05F7-95FB-07A5ACAB4F4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7">
            <a:alphaModFix/>
          </a:blip>
          <a:srcRect l="4726" t="20069" r="6364" b="20697"/>
          <a:stretch/>
        </p:blipFill>
        <p:spPr>
          <a:xfrm>
            <a:off x="8088037" y="5597136"/>
            <a:ext cx="1438098" cy="4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6" descr="Key2">
            <a:extLst>
              <a:ext uri="{FF2B5EF4-FFF2-40B4-BE49-F238E27FC236}">
                <a16:creationId xmlns:a16="http://schemas.microsoft.com/office/drawing/2014/main" id="{9D1950FC-5722-C1C9-9DCA-FE6B53C57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830" y="5537566"/>
            <a:ext cx="1285683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Lobra Futura">
            <a:extLst>
              <a:ext uri="{FF2B5EF4-FFF2-40B4-BE49-F238E27FC236}">
                <a16:creationId xmlns:a16="http://schemas.microsoft.com/office/drawing/2014/main" id="{7BEF5483-166A-ACB0-AD91-6FB1B0DB27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083" y="5489837"/>
            <a:ext cx="1285683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vee">
            <a:extLst>
              <a:ext uri="{FF2B5EF4-FFF2-40B4-BE49-F238E27FC236}">
                <a16:creationId xmlns:a16="http://schemas.microsoft.com/office/drawing/2014/main" id="{FBB42644-E632-5858-26DD-7CF56A67D7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158" y="6068475"/>
            <a:ext cx="1597389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4549D04-02BC-3A6D-9F7B-4D51F36C49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819" y="6291173"/>
            <a:ext cx="1123569" cy="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291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239;p1" descr="Logo BC Soft">
            <a:extLst>
              <a:ext uri="{FF2B5EF4-FFF2-40B4-BE49-F238E27FC236}">
                <a16:creationId xmlns:a16="http://schemas.microsoft.com/office/drawing/2014/main" id="{2BD0D174-1405-13AF-7D86-904F0D682354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6">
            <a:alphaModFix/>
          </a:blip>
          <a:srcRect l="4726" t="20069" r="6364" b="20697"/>
          <a:stretch/>
        </p:blipFill>
        <p:spPr>
          <a:xfrm>
            <a:off x="1060308" y="5151374"/>
            <a:ext cx="1878805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Key2">
            <a:extLst>
              <a:ext uri="{FF2B5EF4-FFF2-40B4-BE49-F238E27FC236}">
                <a16:creationId xmlns:a16="http://schemas.microsoft.com/office/drawing/2014/main" id="{F15ED828-8155-E6CA-01A8-CAD4E05C39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793" y="5064937"/>
            <a:ext cx="1597389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obra Futura">
            <a:extLst>
              <a:ext uri="{FF2B5EF4-FFF2-40B4-BE49-F238E27FC236}">
                <a16:creationId xmlns:a16="http://schemas.microsoft.com/office/drawing/2014/main" id="{706F90A5-78D4-6F88-8956-F81ECF83B2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062" y="5074223"/>
            <a:ext cx="1560240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Apvee">
            <a:extLst>
              <a:ext uri="{FF2B5EF4-FFF2-40B4-BE49-F238E27FC236}">
                <a16:creationId xmlns:a16="http://schemas.microsoft.com/office/drawing/2014/main" id="{A257B8DA-EBE6-E05C-8C65-F47B0A159F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62" y="4989651"/>
            <a:ext cx="1898520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0B25C11-6BE0-106D-F9E6-A921A23715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981" y="5301763"/>
            <a:ext cx="1333295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5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00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35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8481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448DD-83BF-04D1-00D7-332D3EB6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A230A1CE-4CC0-4238-1A65-B13BBAA91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EBF9A3DE-6457-598F-F74D-EDD9D9A8B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5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0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9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7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4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7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Next-Gen Automation: Copilot Agents meet Power Automate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and white banner with text and images of men">
            <a:extLst>
              <a:ext uri="{FF2B5EF4-FFF2-40B4-BE49-F238E27FC236}">
                <a16:creationId xmlns:a16="http://schemas.microsoft.com/office/drawing/2014/main" id="{6752C5B3-B99A-4C84-DD8B-C1FA06BA9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Next-Gen Automation: Copilot Agents meet Power Automate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t>Presented by: Luigi Villanova, Daniele Margheriti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Next-Gen Automation: Copilot Agents meet Power Automate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</a:t>
            </a:r>
            <a:r>
              <a:rPr dirty="0" err="1"/>
              <a:t>L’automazione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</a:t>
            </a:r>
            <a:r>
              <a:rPr dirty="0" err="1"/>
              <a:t>entrando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nuova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: </a:t>
            </a:r>
            <a:r>
              <a:rPr dirty="0" err="1"/>
              <a:t>accanto</a:t>
            </a:r>
            <a:r>
              <a:rPr dirty="0"/>
              <a:t> ai </a:t>
            </a:r>
            <a:r>
              <a:rPr dirty="0" err="1"/>
              <a:t>flussi</a:t>
            </a:r>
            <a:r>
              <a:rPr dirty="0"/>
              <a:t> </a:t>
            </a:r>
            <a:r>
              <a:rPr dirty="0" err="1"/>
              <a:t>strutturati</a:t>
            </a:r>
            <a:r>
              <a:rPr dirty="0"/>
              <a:t> e </a:t>
            </a:r>
            <a:r>
              <a:rPr dirty="0" err="1"/>
              <a:t>ripetibili</a:t>
            </a:r>
            <a:r>
              <a:rPr dirty="0"/>
              <a:t> di Power Automate, </a:t>
            </a:r>
            <a:r>
              <a:rPr dirty="0" err="1"/>
              <a:t>emergono</a:t>
            </a:r>
            <a:r>
              <a:rPr dirty="0"/>
              <a:t> </a:t>
            </a:r>
            <a:r>
              <a:rPr dirty="0" err="1"/>
              <a:t>oggi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AI agents di Copilot Studio, </a:t>
            </a:r>
            <a:r>
              <a:rPr dirty="0" err="1"/>
              <a:t>capaci</a:t>
            </a:r>
            <a:r>
              <a:rPr dirty="0"/>
              <a:t> di </a:t>
            </a:r>
            <a:r>
              <a:rPr dirty="0" err="1"/>
              <a:t>gestire</a:t>
            </a:r>
            <a:r>
              <a:rPr dirty="0"/>
              <a:t> </a:t>
            </a:r>
            <a:r>
              <a:rPr dirty="0" err="1"/>
              <a:t>interazioni</a:t>
            </a:r>
            <a:r>
              <a:rPr dirty="0"/>
              <a:t> </a:t>
            </a:r>
            <a:r>
              <a:rPr dirty="0" err="1"/>
              <a:t>conversazionali</a:t>
            </a:r>
            <a:r>
              <a:rPr dirty="0"/>
              <a:t>, </a:t>
            </a:r>
            <a:r>
              <a:rPr dirty="0" err="1"/>
              <a:t>adattive</a:t>
            </a:r>
            <a:r>
              <a:rPr dirty="0"/>
              <a:t> e </a:t>
            </a:r>
            <a:r>
              <a:rPr dirty="0" err="1"/>
              <a:t>guidate</a:t>
            </a:r>
            <a:r>
              <a:rPr dirty="0"/>
              <a:t> dal </a:t>
            </a:r>
            <a:r>
              <a:rPr dirty="0" err="1"/>
              <a:t>contesto</a:t>
            </a:r>
            <a:endParaRPr dirty="0"/>
          </a:p>
          <a:p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sessione</a:t>
            </a:r>
            <a:r>
              <a:rPr dirty="0"/>
              <a:t> </a:t>
            </a:r>
            <a:r>
              <a:rPr dirty="0" err="1"/>
              <a:t>esploreremo</a:t>
            </a:r>
            <a:r>
              <a:rPr dirty="0"/>
              <a:t> come </a:t>
            </a:r>
            <a:r>
              <a:rPr dirty="0" err="1"/>
              <a:t>i</a:t>
            </a:r>
            <a:r>
              <a:rPr dirty="0"/>
              <a:t> due </a:t>
            </a:r>
            <a:r>
              <a:rPr dirty="0" err="1"/>
              <a:t>strumenti</a:t>
            </a:r>
            <a:r>
              <a:rPr dirty="0"/>
              <a:t> </a:t>
            </a:r>
            <a:r>
              <a:rPr dirty="0" err="1"/>
              <a:t>possono</a:t>
            </a:r>
            <a:r>
              <a:rPr dirty="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Next-Gen Automation: Copilot Agents meet Power Automate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Next-Gen Automation: Copilot Agents meet Power Automat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557384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Next-Gen Automation: Copilot Agents meet Power Automate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785E46-BA80-4E45-B0F6-35AA14F5C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369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Next-Gen Automation: Copilot Agents meet Power Automate</vt:lpstr>
      <vt:lpstr>Next-Gen Automation: Copilot Agents meet Power Automate</vt:lpstr>
      <vt:lpstr>PowerPoint Presentation</vt:lpstr>
      <vt:lpstr>Next-Gen Automation: Copilot Agents meet Power Automate</vt:lpstr>
      <vt:lpstr>Demo: Next-Gen Automation: Copilot Agents meet Power Automate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Next-Gen Automation: Copilot Agents meet Power Automate</dc:title>
  <dc:subject>Conference session: Next-Gen Automation: Copilot Agents meet Power Automate</dc:subject>
  <dc:creator>Fabio Spaziani</dc:creator>
  <cp:lastModifiedBy>Luca Congiu</cp:lastModifiedBy>
  <cp:revision>26</cp:revision>
  <dcterms:created xsi:type="dcterms:W3CDTF">2024-04-06T14:57:14Z</dcterms:created>
  <dcterms:modified xsi:type="dcterms:W3CDTF">2025-09-24T20:34:09Z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