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479338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E057A-8B37-47A4-A1BF-A3DB4201EE57}" v="1" dt="2025-09-09T12:52:51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198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52:57.440" v="3" actId="1076"/>
      <pc:docMkLst>
        <pc:docMk/>
      </pc:docMkLst>
      <pc:sldChg chg="modSp mod">
        <pc:chgData name="Luca Congiu" userId="309aec34-6e2f-42e7-9a2d-f4f68dda6269" providerId="ADAL" clId="{326FAB6E-7921-4477-A594-CCF261CD94E1}" dt="2025-09-09T12:52:57.440" v="3" actId="1076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52:57.440" v="3" actId="1076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52:52.078" v="0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52:52.078" v="0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24/09/2025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04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'Oltre Copilot: Declarative Agents e TypeSpec, una Guida per Dev'. The session is presented by: Federico Porceddu.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'Oltre Copilot: Declarative Agents e TypeSpec, una Guida per Dev'. Presented by: Federico Porceddu.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'Oltre Copilot: Declarative Agents e TypeSpec, una Guida per Dev'. Session description: Hai implementato Copilot per Microsoft 365 nella tua organizzazione, ma ora è il momento di costruire davvero. In questa sessione, esplorerai come creare agenti dichiarativi per Microsoft 365 Copilot,....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'Oltre Copilot: Declarative Agents e TypeSpec, una Guida per Dev'.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'Oltre Copilot: Declarative Agents e TypeSpec, una Guida per Dev'.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'Oltre Copilot: Declarative Agents e TypeSpec, una Guida per Dev'. Ask audience to scan the QR code or visit https://vote.dotnetdev.it/vote/4o2cmr0q/974169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917" y="1148863"/>
            <a:ext cx="9359504" cy="2443974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17" y="3687086"/>
            <a:ext cx="9359504" cy="1694856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7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8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0526" y="373746"/>
            <a:ext cx="2690857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955" y="373746"/>
            <a:ext cx="7916580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7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392548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82656" y="371673"/>
            <a:ext cx="8287214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448" y="1461451"/>
            <a:ext cx="6507324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39899" y="348636"/>
            <a:ext cx="841468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3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307447" y="5686238"/>
            <a:ext cx="2537576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7447" y="3904999"/>
            <a:ext cx="6515619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66" y="5627406"/>
            <a:ext cx="1631971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79" y="5424420"/>
            <a:ext cx="2181416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66" y="1233444"/>
            <a:ext cx="2822849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F31CDBD-DEDC-443E-D749-DA2E304397BF}"/>
              </a:ext>
            </a:extLst>
          </p:cNvPr>
          <p:cNvGrpSpPr/>
          <p:nvPr userDrawn="1"/>
        </p:nvGrpSpPr>
        <p:grpSpPr>
          <a:xfrm>
            <a:off x="8027288" y="5293922"/>
            <a:ext cx="4009603" cy="1377367"/>
            <a:chOff x="7582856" y="5489836"/>
            <a:chExt cx="4009603" cy="1377367"/>
          </a:xfrm>
        </p:grpSpPr>
        <p:pic>
          <p:nvPicPr>
            <p:cNvPr id="3" name="Google Shape;239;p1" descr="Logo BC Soft">
              <a:extLst>
                <a:ext uri="{FF2B5EF4-FFF2-40B4-BE49-F238E27FC236}">
                  <a16:creationId xmlns:a16="http://schemas.microsoft.com/office/drawing/2014/main" id="{782BE1B6-48E5-D9C9-8B49-883F2D77FCF1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7">
              <a:alphaModFix/>
            </a:blip>
            <a:srcRect l="4726" t="20069" r="6364" b="20697"/>
            <a:stretch/>
          </p:blipFill>
          <p:spPr>
            <a:xfrm>
              <a:off x="7582856" y="5597136"/>
              <a:ext cx="1348274" cy="47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6" descr="Key2">
              <a:extLst>
                <a:ext uri="{FF2B5EF4-FFF2-40B4-BE49-F238E27FC236}">
                  <a16:creationId xmlns:a16="http://schemas.microsoft.com/office/drawing/2014/main" id="{D874EEAB-EBF8-56D4-08AB-12B6BEFE2D4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4287" y="5537565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8" descr="Lobra Futura">
              <a:extLst>
                <a:ext uri="{FF2B5EF4-FFF2-40B4-BE49-F238E27FC236}">
                  <a16:creationId xmlns:a16="http://schemas.microsoft.com/office/drawing/2014/main" id="{3B35C9A7-DB90-ABA8-4153-C6DF6AF2FF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080" y="5489836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Apvee">
              <a:extLst>
                <a:ext uri="{FF2B5EF4-FFF2-40B4-BE49-F238E27FC236}">
                  <a16:creationId xmlns:a16="http://schemas.microsoft.com/office/drawing/2014/main" id="{FB002942-79CC-650E-4F36-F38DF0C1EEE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618" y="6068474"/>
              <a:ext cx="1497616" cy="79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2D48218-0098-341F-C0F2-17729DE9AB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6190" y="6291173"/>
              <a:ext cx="1053391" cy="400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4823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543095" y="1576230"/>
            <a:ext cx="3393150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1" y="296398"/>
            <a:ext cx="12479338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70" y="3037782"/>
            <a:ext cx="25184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538" y="2722888"/>
            <a:ext cx="3148166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239;p1" descr="Logo BC Soft">
            <a:extLst>
              <a:ext uri="{FF2B5EF4-FFF2-40B4-BE49-F238E27FC236}">
                <a16:creationId xmlns:a16="http://schemas.microsoft.com/office/drawing/2014/main" id="{B281B694-7947-B170-1606-6B3B157DACF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6">
            <a:alphaModFix/>
          </a:blip>
          <a:srcRect l="4726" t="20069" r="6364" b="20697"/>
          <a:stretch/>
        </p:blipFill>
        <p:spPr>
          <a:xfrm>
            <a:off x="994081" y="5151373"/>
            <a:ext cx="1761454" cy="6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Key2">
            <a:extLst>
              <a:ext uri="{FF2B5EF4-FFF2-40B4-BE49-F238E27FC236}">
                <a16:creationId xmlns:a16="http://schemas.microsoft.com/office/drawing/2014/main" id="{985CB37B-1ECE-9C07-DCA3-A34468E302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32" y="5064936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bra Futura">
            <a:extLst>
              <a:ext uri="{FF2B5EF4-FFF2-40B4-BE49-F238E27FC236}">
                <a16:creationId xmlns:a16="http://schemas.microsoft.com/office/drawing/2014/main" id="{A345EC3B-945A-B5E6-0345-23CD4EA47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880" y="5074223"/>
            <a:ext cx="1462787" cy="7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Apvee">
            <a:extLst>
              <a:ext uri="{FF2B5EF4-FFF2-40B4-BE49-F238E27FC236}">
                <a16:creationId xmlns:a16="http://schemas.microsoft.com/office/drawing/2014/main" id="{D0561C87-7F1C-D218-4DE2-54DDE1CCA4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45" y="4989650"/>
            <a:ext cx="1779938" cy="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A236F05-0D48-A462-90BD-3BC5742B51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263" y="5301763"/>
            <a:ext cx="1250017" cy="47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920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85" y="-2737380"/>
            <a:ext cx="7348075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0076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2" y="-2762793"/>
            <a:ext cx="7348075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6478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89375" y="2271333"/>
            <a:ext cx="2663858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958" y="161439"/>
            <a:ext cx="10763429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2921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83" y="46150"/>
            <a:ext cx="10685433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83" y="1341586"/>
            <a:ext cx="11847572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5F46E4-1848-7ABE-F074-15158D8F8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58F52B5A-B9F5-FB07-99F4-0E5467F15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820C6B22-5C1E-871A-101D-D1C82F08F1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4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5" y="1750107"/>
            <a:ext cx="10763429" cy="2920093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455" y="4697826"/>
            <a:ext cx="10763429" cy="15356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>
                    <a:tint val="82000"/>
                  </a:schemeClr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82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82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954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7665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9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373747"/>
            <a:ext cx="10763429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81" y="1720857"/>
            <a:ext cx="5279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581" y="2564223"/>
            <a:ext cx="5279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7665" y="1720857"/>
            <a:ext cx="5305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7665" y="2564223"/>
            <a:ext cx="5305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1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8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3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344" y="1010740"/>
            <a:ext cx="6317665" cy="4988697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6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05344" y="1010740"/>
            <a:ext cx="6317665" cy="498869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4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955" y="373747"/>
            <a:ext cx="10763429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955" y="1868730"/>
            <a:ext cx="10763429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955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33781" y="6506431"/>
            <a:ext cx="4211777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3532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4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50" r:id="rId17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Oltre Copilot: Declarative Agents e TypeSpec, una Guida per Dev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6" name="Picture 5" descr="A green rectangular sign with white text">
            <a:extLst>
              <a:ext uri="{FF2B5EF4-FFF2-40B4-BE49-F238E27FC236}">
                <a16:creationId xmlns:a16="http://schemas.microsoft.com/office/drawing/2014/main" id="{ADBA3E59-4DD4-5B45-5390-C360DE446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"/>
            <a:ext cx="12479338" cy="70196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Oltre Copilot: Declarative Agents e TypeSpec, una Guida per Dev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Federico Porceddu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Oltre Copilot: Declarative Agents e TypeSpec, una Guida per Dev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Hai implementato Copilot per Microsoft 365 nella tua organizzazione, ma ora è il momento di costruire davvero. In questa sessione, esplorerai come creare agenti dichiarativi per Microsoft 365 Copilot, estendendone le capacità con azioni personalizzate, conoscenza esterna e interazioni avanzate. S...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Oltre Copilot: Declarative Agents e TypeSpec, una Guida per Dev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Oltre Copilot: Declarative Agents e TypeSpec, una Guida per Dev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6" b="3516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3730508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Oltre Copilot: Declarative Agents e TypeSpec, una Guida per Dev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B728D3-81A6-430C-B08D-7C1BDF5225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404</Words>
  <Application>Microsoft Office PowerPoint</Application>
  <PresentationFormat>Custom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Oltre Copilot: Declarative Agents e TypeSpec, una Guida per Dev</vt:lpstr>
      <vt:lpstr>Oltre Copilot: Declarative Agents e TypeSpec, una Guida per Dev</vt:lpstr>
      <vt:lpstr>PowerPoint Presentation</vt:lpstr>
      <vt:lpstr>Oltre Copilot: Declarative Agents e TypeSpec, una Guida per Dev</vt:lpstr>
      <vt:lpstr>Demo: Oltre Copilot: Declarative Agents e TypeSpec, una Guida per Dev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Oltre Copilot: Declarative Agents e TypeSpec, una Guida per Dev</dc:title>
  <dc:subject>Conference session: Oltre Copilot: Declarative Agents e TypeSpec, una Guida per Dev</dc:subject>
  <dc:creator>Fabio Spaziani</dc:creator>
  <cp:lastModifiedBy>Luca Congiu</cp:lastModifiedBy>
  <cp:revision>25</cp:revision>
  <dcterms:created xsi:type="dcterms:W3CDTF">2024-04-06T14:57:14Z</dcterms:created>
  <dcterms:modified xsi:type="dcterms:W3CDTF">2025-09-24T20:35:32Z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