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5707B-CE18-45FD-95AB-140C25B38279}" v="1" dt="2025-09-09T12:52:2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2:30.625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2:30.625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2:30.625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2:26.48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2:26.48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05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'Un’architettura per automatizzarli: agenti AI in Copilot Studio'. The session is presented by: Marco Caruso, Giampiero Fedeli.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'Un’architettura per automatizzarli: agenti AI in Copilot Studio'. Presented by: Marco Caruso, Giampiero Fedeli.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'Un’architettura per automatizzarli: agenti AI in Copilot Studio'. Session description: “Un Anello per domarli…”: ispirandoci all’universo di Tolkien, esploreremo come orchestrare una moltitudine di agenti intelligenti in Copilot Studio per automatizzare processi aziendali complessi. Par....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'Un’architettura per automatizzarli: agenti AI in Copilot Studio'.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'Un’architettura per automatizzarli: agenti AI in Copilot Studio'.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'Un’architettura per automatizzarli: agenti AI in Copilot Studio'. Ask audience to scan the QR code or visit https://vote.dotnetdev.it/vote/4o2cmr0q/976999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3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467DD8-E525-A7FB-B828-21D5A962F7C4}"/>
              </a:ext>
            </a:extLst>
          </p:cNvPr>
          <p:cNvGrpSpPr/>
          <p:nvPr userDrawn="1"/>
        </p:nvGrpSpPr>
        <p:grpSpPr>
          <a:xfrm>
            <a:off x="8027288" y="5306256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36999E05-F190-AB37-DE6B-C0CC60F53DFD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91E72102-4230-3DAD-73F0-355C08EADCD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805275F9-4BFF-1E83-3B7B-1E675765383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A891DF8D-73A5-604B-7DDB-13D8F8524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D3D801E-E66A-3C92-D9F6-AD34F12620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311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33BE4-4247-E911-2043-8DE1CD1359DA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F1DAB499-AC4F-1323-B0F9-972C08426F88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3853122F-82B8-0353-CEBC-A73EEFD8991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1FDAF68C-48F6-4FCD-238D-BCBEF4A7CF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2B5CA4E7-F61D-76F8-1784-EC4FF8DFC6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EF57DD7-6AFB-5558-683D-859BF1E33C1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51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248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814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11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87834-9A80-A907-459E-5167DC93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F99D8D2F-9E1D-95A4-C04E-F21B1A94A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CEAE0045-7975-0001-519C-F6CC1F6330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0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7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Un’architettura per automatizzarli: agenti AI in Copilot 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sign with white text and images of men&#10;&#10;AI-generated content may be incorrect.">
            <a:extLst>
              <a:ext uri="{FF2B5EF4-FFF2-40B4-BE49-F238E27FC236}">
                <a16:creationId xmlns:a16="http://schemas.microsoft.com/office/drawing/2014/main" id="{975D34F5-F0AD-4391-9697-9F31C93F8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Un’architettura per automatizzarli: agenti AI in Copilot Studio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Marco Caruso, Giampiero Fedeli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Un’architettura per automatizzarli: agenti AI in Copilot Studio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“Un Anello per domarli…”: ispirandoci all’universo di Tolkien, esploreremo come orchestrare una moltitudine di agenti intelligenti in Copilot Studio per automatizzare processi aziendali complessi. Partendo da un caso reale, analizzeremo un’architettura multi-agent modulare e scalabile, in cui ogn...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Un’architettura per automatizzarli: agenti AI in Copilot Studio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Un’architettura per automatizzarli: agenti AI in Copilot Studio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570208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Un’architettura per automatizzarli: agenti AI in Copilot Studio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A8780-E1C8-47C3-88EA-5AF09CE3F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374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Un’architettura per automatizzarli: agenti AI in Copilot Studio</vt:lpstr>
      <vt:lpstr>Un’architettura per automatizzarli: agenti AI in Copilot Studio</vt:lpstr>
      <vt:lpstr>PowerPoint Presentation</vt:lpstr>
      <vt:lpstr>Un’architettura per automatizzarli: agenti AI in Copilot Studio</vt:lpstr>
      <vt:lpstr>Demo: Un’architettura per automatizzarli: agenti AI in Copilot Studio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Un’architettura per automatizzarli: agenti AI in Copilot Studio</dc:title>
  <dc:subject>Conference session: Un’architettura per automatizzarli: agenti AI in Copilot Studio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