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783E6-46A5-4D65-A8AC-AD77CE2B99AA}" v="1" dt="2025-09-09T12:51:51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198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1:56.279" v="2" actId="1076"/>
      <pc:docMkLst>
        <pc:docMk/>
      </pc:docMkLst>
      <pc:sldChg chg="modSp mod">
        <pc:chgData name="Luca Congiu" userId="309aec34-6e2f-42e7-9a2d-f4f68dda6269" providerId="ADAL" clId="{326FAB6E-7921-4477-A594-CCF261CD94E1}" dt="2025-09-09T12:51:56.279" v="2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1:56.279" v="2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1:51.234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1:51.234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478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'Securing Low-Code Innovation: Power Platform Meets Azure Virtual Networks'. The session is presented by: Gianluca De Rossi.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'Securing Low-Code Innovation: Power Platform Meets Azure Virtual Networks'. Presented by: Gianluca De Rossi.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'Securing Low-Code Innovation: Power Platform Meets Azure Virtual Networks'. Session description: Con l’adozione sempre più diffusa di piattaforme low-code per accelerare la trasformazione digitale, garantire una connettività sicura e scalabile diventa fondamentale. Questa sessione esplora come gl....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'Securing Low-Code Innovation: Power Platform Meets Azure Virtual Networks'.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'Securing Low-Code Innovation: Power Platform Meets Azure Virtual Networks'.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'Securing Low-Code Innovation: Power Platform Meets Azure Virtual Networks'. Ask audience to scan the QR code or visit https://vote.dotnetdev.it/vote/4o2cmr0q/984137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4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9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1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5DA469-4463-0EB9-1521-CCC285571AE7}"/>
              </a:ext>
            </a:extLst>
          </p:cNvPr>
          <p:cNvGrpSpPr/>
          <p:nvPr userDrawn="1"/>
        </p:nvGrpSpPr>
        <p:grpSpPr>
          <a:xfrm>
            <a:off x="8027288" y="5346732"/>
            <a:ext cx="4009603" cy="1377367"/>
            <a:chOff x="7582856" y="5489836"/>
            <a:chExt cx="4009603" cy="1377367"/>
          </a:xfrm>
        </p:grpSpPr>
        <p:pic>
          <p:nvPicPr>
            <p:cNvPr id="3" name="Google Shape;239;p1" descr="Logo BC Soft">
              <a:extLst>
                <a:ext uri="{FF2B5EF4-FFF2-40B4-BE49-F238E27FC236}">
                  <a16:creationId xmlns:a16="http://schemas.microsoft.com/office/drawing/2014/main" id="{51EDB718-4837-642B-0B8E-D94007924D72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7">
              <a:alphaModFix/>
            </a:blip>
            <a:srcRect l="4726" t="20069" r="6364" b="20697"/>
            <a:stretch/>
          </p:blipFill>
          <p:spPr>
            <a:xfrm>
              <a:off x="7582856" y="5597136"/>
              <a:ext cx="1348274" cy="4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6" descr="Key2">
              <a:extLst>
                <a:ext uri="{FF2B5EF4-FFF2-40B4-BE49-F238E27FC236}">
                  <a16:creationId xmlns:a16="http://schemas.microsoft.com/office/drawing/2014/main" id="{B30D2047-7609-DF4A-F458-DE2E5B7DD21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287" y="5537565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Lobra Futura">
              <a:extLst>
                <a:ext uri="{FF2B5EF4-FFF2-40B4-BE49-F238E27FC236}">
                  <a16:creationId xmlns:a16="http://schemas.microsoft.com/office/drawing/2014/main" id="{30F1EE1A-76A6-71BE-6217-701D4BCA3A2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080" y="5489836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Apvee">
              <a:extLst>
                <a:ext uri="{FF2B5EF4-FFF2-40B4-BE49-F238E27FC236}">
                  <a16:creationId xmlns:a16="http://schemas.microsoft.com/office/drawing/2014/main" id="{703FB728-1CAD-5F54-D919-0B4B170EA5C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18" y="6068474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C024FA40-A141-4C12-447B-C19651BB730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190" y="6291173"/>
              <a:ext cx="1053391" cy="400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0162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CF29A90-8383-970E-E966-8449F8B777C3}"/>
              </a:ext>
            </a:extLst>
          </p:cNvPr>
          <p:cNvGrpSpPr/>
          <p:nvPr userDrawn="1"/>
        </p:nvGrpSpPr>
        <p:grpSpPr>
          <a:xfrm>
            <a:off x="994081" y="4989650"/>
            <a:ext cx="9858199" cy="949301"/>
            <a:chOff x="994081" y="4989650"/>
            <a:chExt cx="9858199" cy="949301"/>
          </a:xfrm>
        </p:grpSpPr>
        <p:pic>
          <p:nvPicPr>
            <p:cNvPr id="7" name="Google Shape;239;p1" descr="Logo BC Soft">
              <a:extLst>
                <a:ext uri="{FF2B5EF4-FFF2-40B4-BE49-F238E27FC236}">
                  <a16:creationId xmlns:a16="http://schemas.microsoft.com/office/drawing/2014/main" id="{BC98503B-2EEF-D05D-C5F5-69B9A396D788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6">
              <a:alphaModFix/>
            </a:blip>
            <a:srcRect l="4726" t="20069" r="6364" b="20697"/>
            <a:stretch/>
          </p:blipFill>
          <p:spPr>
            <a:xfrm>
              <a:off x="994081" y="5151373"/>
              <a:ext cx="1761454" cy="62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6" descr="Key2">
              <a:extLst>
                <a:ext uri="{FF2B5EF4-FFF2-40B4-BE49-F238E27FC236}">
                  <a16:creationId xmlns:a16="http://schemas.microsoft.com/office/drawing/2014/main" id="{E23FDD0F-7833-5E56-616B-7C76A4412D2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32" y="5064936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Lobra Futura">
              <a:extLst>
                <a:ext uri="{FF2B5EF4-FFF2-40B4-BE49-F238E27FC236}">
                  <a16:creationId xmlns:a16="http://schemas.microsoft.com/office/drawing/2014/main" id="{4BB8AAA3-202C-651E-343E-83AE687F2A0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880" y="5074223"/>
              <a:ext cx="1462787" cy="78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pvee">
              <a:extLst>
                <a:ext uri="{FF2B5EF4-FFF2-40B4-BE49-F238E27FC236}">
                  <a16:creationId xmlns:a16="http://schemas.microsoft.com/office/drawing/2014/main" id="{8FE99581-0F2B-AAE7-5778-833E28B2982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345" y="4989650"/>
              <a:ext cx="1779938" cy="9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C974EFAD-B82D-9941-885E-A40D07839A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2263" y="5301763"/>
              <a:ext cx="1250017" cy="47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74288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4766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3915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0348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8FA199-2C13-76E5-2D4E-BF1CD1C29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93133264-9D5B-49A4-B862-10F9EA9E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DA97F8BA-E5C1-66F6-BA6C-20286A003F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82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6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5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7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1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1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68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Securing Low-Code Innovation: Power Platform Meets Azure Virtual Networks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rectangular sign with white text&#10;&#10;AI-generated content may be incorrect.">
            <a:extLst>
              <a:ext uri="{FF2B5EF4-FFF2-40B4-BE49-F238E27FC236}">
                <a16:creationId xmlns:a16="http://schemas.microsoft.com/office/drawing/2014/main" id="{A5520DEA-55E3-F86C-F4C3-CC49CC956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"/>
            <a:ext cx="12479338" cy="7019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Low-Code Innovation: Power Platform Meets Azure Virtual Networks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Gianluca De Rossi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Low-Code Innovation: Power Platform Meets Azure Virtual Networks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Description: Con l’adozione sempre più diffusa di piattaforme low-code per accelerare la trasformazione digitale, garantire una connettività sicura e scalabile diventa fondamentale. Questa sessione esplora come gli agenti intelligenti sviluppati con Copilot Studio possano integrarsi in modo sicuro con Azure,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Securing Low-Code Innovation: Power Platform Meets Azure Virtual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Securing Low-Code Innovation: Power Platform Meets Azure Virtual Networks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4273927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Securing Low-Code Innovation: Power Platform Meets Azure Virtual Networks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4CB072-F745-4388-BD4D-316F39AF0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376</Words>
  <Application>Microsoft Office PowerPoint</Application>
  <PresentationFormat>Custom</PresentationFormat>
  <Paragraphs>17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Securing Low-Code Innovation: Power Platform Meets Azure Virtual Networks</vt:lpstr>
      <vt:lpstr>Securing Low-Code Innovation: Power Platform Meets Azure Virtual Networks</vt:lpstr>
      <vt:lpstr>PowerPoint Presentation</vt:lpstr>
      <vt:lpstr>Securing Low-Code Innovation: Power Platform Meets Azure Virtual Networks</vt:lpstr>
      <vt:lpstr>Demo: Securing Low-Code Innovation: Power Platform Meets Azure Virtual Networks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Securing Low-Code Innovation: Power Platform Meets Azure Virtual Networks</dc:title>
  <dc:subject>Conference session: Securing Low-Code Innovation: Power Platform Meets Azure Virtual Networks</dc:subject>
  <dc:creator>Fabio Spaziani</dc:creator>
  <cp:lastModifiedBy>Luca Congiu</cp:lastModifiedBy>
  <cp:revision>24</cp:revision>
  <dcterms:created xsi:type="dcterms:W3CDTF">2024-04-06T14:57:14Z</dcterms:created>
  <dcterms:modified xsi:type="dcterms:W3CDTF">2025-09-24T20:37:57Z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