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Lst>
  <p:notesMasterIdLst>
    <p:notesMasterId r:id="rId12"/>
  </p:notesMasterIdLst>
  <p:handoutMasterIdLst>
    <p:handoutMasterId r:id="rId13"/>
  </p:handoutMasterIdLst>
  <p:sldIdLst>
    <p:sldId id="256" r:id="rId5"/>
    <p:sldId id="257" r:id="rId6"/>
    <p:sldId id="258" r:id="rId7"/>
    <p:sldId id="259" r:id="rId8"/>
    <p:sldId id="260" r:id="rId9"/>
    <p:sldId id="261" r:id="rId10"/>
    <p:sldId id="262" r:id="rId11"/>
  </p:sldIdLst>
  <p:sldSz cx="11699875" cy="70199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9669"/>
    <a:srgbClr val="10B981"/>
    <a:srgbClr val="11C186"/>
    <a:srgbClr val="12D896"/>
    <a:srgbClr val="2BEDAC"/>
    <a:srgbClr val="94F6D5"/>
    <a:srgbClr val="C83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F242D2-BDB0-4D20-99C4-51F1101E4D9F}" v="1" dt="2025-09-09T12:51:17.9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533" autoAdjust="0"/>
    <p:restoredTop sz="86425" autoAdjust="0"/>
  </p:normalViewPr>
  <p:slideViewPr>
    <p:cSldViewPr snapToGrid="0">
      <p:cViewPr varScale="1">
        <p:scale>
          <a:sx n="85" d="100"/>
          <a:sy n="85" d="100"/>
        </p:scale>
        <p:origin x="462" y="34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1" d="100"/>
          <a:sy n="81" d="100"/>
        </p:scale>
        <p:origin x="389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 Congiu" userId="309aec34-6e2f-42e7-9a2d-f4f68dda6269" providerId="ADAL" clId="{326FAB6E-7921-4477-A594-CCF261CD94E1}"/>
    <pc:docChg chg="custSel modSld">
      <pc:chgData name="Luca Congiu" userId="309aec34-6e2f-42e7-9a2d-f4f68dda6269" providerId="ADAL" clId="{326FAB6E-7921-4477-A594-CCF261CD94E1}" dt="2025-09-09T12:51:22.795" v="3" actId="1076"/>
      <pc:docMkLst>
        <pc:docMk/>
      </pc:docMkLst>
      <pc:sldChg chg="modSp mod">
        <pc:chgData name="Luca Congiu" userId="309aec34-6e2f-42e7-9a2d-f4f68dda6269" providerId="ADAL" clId="{326FAB6E-7921-4477-A594-CCF261CD94E1}" dt="2025-09-09T12:51:22.795" v="3" actId="1076"/>
        <pc:sldMkLst>
          <pc:docMk/>
          <pc:sldMk cId="0" sldId="256"/>
        </pc:sldMkLst>
        <pc:picChg chg="mod">
          <ac:chgData name="Luca Congiu" userId="309aec34-6e2f-42e7-9a2d-f4f68dda6269" providerId="ADAL" clId="{326FAB6E-7921-4477-A594-CCF261CD94E1}" dt="2025-09-09T12:51:22.795" v="3" actId="1076"/>
          <ac:picMkLst>
            <pc:docMk/>
            <pc:sldMk cId="0" sldId="256"/>
            <ac:picMk id="4" creationId="{00000000-0000-0000-0000-000000000000}"/>
          </ac:picMkLst>
        </pc:picChg>
      </pc:sldChg>
      <pc:sldChg chg="modSp mod">
        <pc:chgData name="Luca Congiu" userId="309aec34-6e2f-42e7-9a2d-f4f68dda6269" providerId="ADAL" clId="{326FAB6E-7921-4477-A594-CCF261CD94E1}" dt="2025-09-09T12:51:18.145" v="0" actId="27636"/>
        <pc:sldMkLst>
          <pc:docMk/>
          <pc:sldMk cId="0" sldId="259"/>
        </pc:sldMkLst>
        <pc:spChg chg="mod">
          <ac:chgData name="Luca Congiu" userId="309aec34-6e2f-42e7-9a2d-f4f68dda6269" providerId="ADAL" clId="{326FAB6E-7921-4477-A594-CCF261CD94E1}" dt="2025-09-09T12:51:18.145" v="0" actId="27636"/>
          <ac:spMkLst>
            <pc:docMk/>
            <pc:sldMk cId="0" sldId="259"/>
            <ac:spMk id="2" creationId="{00000000-0000-0000-0000-000000000000}"/>
          </ac:spMkLst>
        </pc:spChg>
      </pc:sldChg>
      <pc:sldChg chg="modSp mod">
        <pc:chgData name="Luca Congiu" userId="309aec34-6e2f-42e7-9a2d-f4f68dda6269" providerId="ADAL" clId="{326FAB6E-7921-4477-A594-CCF261CD94E1}" dt="2025-09-09T12:51:18.155" v="1" actId="27636"/>
        <pc:sldMkLst>
          <pc:docMk/>
          <pc:sldMk cId="0" sldId="260"/>
        </pc:sldMkLst>
        <pc:spChg chg="mod">
          <ac:chgData name="Luca Congiu" userId="309aec34-6e2f-42e7-9a2d-f4f68dda6269" providerId="ADAL" clId="{326FAB6E-7921-4477-A594-CCF261CD94E1}" dt="2025-09-09T12:51:18.155" v="1" actId="27636"/>
          <ac:spMkLst>
            <pc:docMk/>
            <pc:sldMk cId="0" sldId="260"/>
            <ac:spMk id="2"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36D23D8-18D6-48C6-BA9E-3BF33E45E13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a:extLst>
              <a:ext uri="{FF2B5EF4-FFF2-40B4-BE49-F238E27FC236}">
                <a16:creationId xmlns:a16="http://schemas.microsoft.com/office/drawing/2014/main" id="{F26B9774-0358-5B22-67CD-47945001CFB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164773-81C5-40F4-B8E1-8D7531CD0702}" type="datetimeFigureOut">
              <a:rPr lang="it-IT" smtClean="0"/>
              <a:t>09/09/2025</a:t>
            </a:fld>
            <a:endParaRPr lang="it-IT"/>
          </a:p>
        </p:txBody>
      </p:sp>
      <p:sp>
        <p:nvSpPr>
          <p:cNvPr id="4" name="Footer Placeholder 3">
            <a:extLst>
              <a:ext uri="{FF2B5EF4-FFF2-40B4-BE49-F238E27FC236}">
                <a16:creationId xmlns:a16="http://schemas.microsoft.com/office/drawing/2014/main" id="{5157EE94-86C2-11A6-E134-0153BD3713C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lide Number Placeholder 4">
            <a:extLst>
              <a:ext uri="{FF2B5EF4-FFF2-40B4-BE49-F238E27FC236}">
                <a16:creationId xmlns:a16="http://schemas.microsoft.com/office/drawing/2014/main" id="{108F9B07-EFD3-425E-DE1A-91DF6F9ECC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CB1257-1DAA-45FD-8348-46990CC1FFB3}" type="slidenum">
              <a:rPr lang="it-IT" smtClean="0"/>
              <a:t>‹#›</a:t>
            </a:fld>
            <a:endParaRPr lang="it-IT"/>
          </a:p>
        </p:txBody>
      </p:sp>
    </p:spTree>
    <p:extLst>
      <p:ext uri="{BB962C8B-B14F-4D97-AF65-F5344CB8AC3E}">
        <p14:creationId xmlns:p14="http://schemas.microsoft.com/office/powerpoint/2010/main" val="764131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5200679"/>
      </p:ext>
    </p:extLst>
  </p:cSld>
  <p:clrMap bg1="lt1" tx1="dk1" bg2="lt2" tx2="dk2" accent1="accent1" accent2="accent2" accent3="accent3" accent4="accent4" accent5="accent5" accent6="accent6" hlink="hlink" folHlink="folHlink"/>
  <p:notesStyle>
    <a:lvl1pPr marL="0" algn="l" defTabSz="609539" rtl="0" eaLnBrk="1" latinLnBrk="0" hangingPunct="1">
      <a:defRPr sz="800" kern="1200">
        <a:solidFill>
          <a:schemeClr val="tx1"/>
        </a:solidFill>
        <a:latin typeface="+mn-lt"/>
        <a:ea typeface="+mn-ea"/>
        <a:cs typeface="+mn-cs"/>
      </a:defRPr>
    </a:lvl1pPr>
    <a:lvl2pPr marL="304770" algn="l" defTabSz="609539" rtl="0" eaLnBrk="1" latinLnBrk="0" hangingPunct="1">
      <a:defRPr sz="800" kern="1200">
        <a:solidFill>
          <a:schemeClr val="tx1"/>
        </a:solidFill>
        <a:latin typeface="+mn-lt"/>
        <a:ea typeface="+mn-ea"/>
        <a:cs typeface="+mn-cs"/>
      </a:defRPr>
    </a:lvl2pPr>
    <a:lvl3pPr marL="609539" algn="l" defTabSz="609539" rtl="0" eaLnBrk="1" latinLnBrk="0" hangingPunct="1">
      <a:defRPr sz="800" kern="1200">
        <a:solidFill>
          <a:schemeClr val="tx1"/>
        </a:solidFill>
        <a:latin typeface="+mn-lt"/>
        <a:ea typeface="+mn-ea"/>
        <a:cs typeface="+mn-cs"/>
      </a:defRPr>
    </a:lvl3pPr>
    <a:lvl4pPr marL="914309" algn="l" defTabSz="609539" rtl="0" eaLnBrk="1" latinLnBrk="0" hangingPunct="1">
      <a:defRPr sz="800" kern="1200">
        <a:solidFill>
          <a:schemeClr val="tx1"/>
        </a:solidFill>
        <a:latin typeface="+mn-lt"/>
        <a:ea typeface="+mn-ea"/>
        <a:cs typeface="+mn-cs"/>
      </a:defRPr>
    </a:lvl4pPr>
    <a:lvl5pPr marL="1219078" algn="l" defTabSz="609539" rtl="0" eaLnBrk="1" latinLnBrk="0" hangingPunct="1">
      <a:defRPr sz="800" kern="1200">
        <a:solidFill>
          <a:schemeClr val="tx1"/>
        </a:solidFill>
        <a:latin typeface="+mn-lt"/>
        <a:ea typeface="+mn-ea"/>
        <a:cs typeface="+mn-cs"/>
      </a:defRPr>
    </a:lvl5pPr>
    <a:lvl6pPr marL="1523848" algn="l" defTabSz="609539" rtl="0" eaLnBrk="1" latinLnBrk="0" hangingPunct="1">
      <a:defRPr sz="800" kern="1200">
        <a:solidFill>
          <a:schemeClr val="tx1"/>
        </a:solidFill>
        <a:latin typeface="+mn-lt"/>
        <a:ea typeface="+mn-ea"/>
        <a:cs typeface="+mn-cs"/>
      </a:defRPr>
    </a:lvl6pPr>
    <a:lvl7pPr marL="1828617" algn="l" defTabSz="609539" rtl="0" eaLnBrk="1" latinLnBrk="0" hangingPunct="1">
      <a:defRPr sz="800" kern="1200">
        <a:solidFill>
          <a:schemeClr val="tx1"/>
        </a:solidFill>
        <a:latin typeface="+mn-lt"/>
        <a:ea typeface="+mn-ea"/>
        <a:cs typeface="+mn-cs"/>
      </a:defRPr>
    </a:lvl7pPr>
    <a:lvl8pPr marL="2133387" algn="l" defTabSz="609539" rtl="0" eaLnBrk="1" latinLnBrk="0" hangingPunct="1">
      <a:defRPr sz="800" kern="1200">
        <a:solidFill>
          <a:schemeClr val="tx1"/>
        </a:solidFill>
        <a:latin typeface="+mn-lt"/>
        <a:ea typeface="+mn-ea"/>
        <a:cs typeface="+mn-cs"/>
      </a:defRPr>
    </a:lvl8pPr>
    <a:lvl9pPr marL="2438156" algn="l" defTabSz="609539"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is the opening banner slide for 'Zero Trust Security e protezione proattiva: utilizzo degli  Agenti AI in Microsoft Security Copilot'. The session is presented by: Michele Sensalari, Mario Serra. This slide sets the visual theme for the presentation.</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Main title slide displaying 'Zero Trust Security e protezione proattiva: utilizzo degli  Agenti AI in Microsoft Security Copilot'. Presented by: Michele Sensalari, Mario Serra. Use this slide to introduce the session topic.</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Sponsor acknowledgment slide. Take a moment to thank the event sponsors and explain their support for the conference.</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Detailed session information for 'Zero Trust Security e protezione proattiva: utilizzo degli  Agenti AI in Microsoft Security Copilot'. Session description: La presenza di minacce sempre più sofisticate, anche grazie all’utilizzo di intelligenza artificiale, richiedono una corretta applicazione del modello Zero Trust Security, oramai pilastro della sicure.... Review the session objectives and speaker credentials.</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Demo section for 'Zero Trust Security e protezione proattiva: utilizzo degli  Agenti AI in Microsoft Security Copilot'. This slide is for live demonstrations. Ensure all demo materials are prepared and tested.</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Q&amp;A slide for 'Zero Trust Security e protezione proattiva: utilizzo degli  Agenti AI in Microsoft Security Copilot'. This is time for audience questions and discussion. Prepare to address common questions about the topic and invite participation.</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Voting slide for 'Zero Trust Security e protezione proattiva: utilizzo degli  Agenti AI in Microsoft Security Copilot'. Ask audience to scan the QR code or visit https://vote.dotnetdev.it/vote/4o2cmr0q/1003158 to vote. Emphasize the importance of feedback.</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2.png"/><Relationship Id="rId4" Type="http://schemas.openxmlformats.org/officeDocument/2006/relationships/image" Target="../media/image4.png"/><Relationship Id="rId9"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62485" y="1148863"/>
            <a:ext cx="8774906" cy="2443974"/>
          </a:xfrm>
        </p:spPr>
        <p:txBody>
          <a:bodyPr anchor="b"/>
          <a:lstStyle>
            <a:lvl1pPr algn="ctr">
              <a:defRPr sz="5758"/>
            </a:lvl1pPr>
          </a:lstStyle>
          <a:p>
            <a:r>
              <a:rPr lang="en-US"/>
              <a:t>Click to edit Master title style</a:t>
            </a:r>
            <a:endParaRPr lang="en-US" dirty="0"/>
          </a:p>
        </p:txBody>
      </p:sp>
      <p:sp>
        <p:nvSpPr>
          <p:cNvPr id="3" name="Subtitle 2"/>
          <p:cNvSpPr>
            <a:spLocks noGrp="1"/>
          </p:cNvSpPr>
          <p:nvPr>
            <p:ph type="subTitle" idx="1"/>
          </p:nvPr>
        </p:nvSpPr>
        <p:spPr>
          <a:xfrm>
            <a:off x="1462485" y="3687086"/>
            <a:ext cx="8774906" cy="1694856"/>
          </a:xfrm>
        </p:spPr>
        <p:txBody>
          <a:bodyPr/>
          <a:lstStyle>
            <a:lvl1pPr marL="0" indent="0" algn="ctr">
              <a:buNone/>
              <a:defRPr sz="2303"/>
            </a:lvl1pPr>
            <a:lvl2pPr marL="438729" indent="0" algn="ctr">
              <a:buNone/>
              <a:defRPr sz="1919"/>
            </a:lvl2pPr>
            <a:lvl3pPr marL="877458" indent="0" algn="ctr">
              <a:buNone/>
              <a:defRPr sz="1727"/>
            </a:lvl3pPr>
            <a:lvl4pPr marL="1316187" indent="0" algn="ctr">
              <a:buNone/>
              <a:defRPr sz="1535"/>
            </a:lvl4pPr>
            <a:lvl5pPr marL="1754916" indent="0" algn="ctr">
              <a:buNone/>
              <a:defRPr sz="1535"/>
            </a:lvl5pPr>
            <a:lvl6pPr marL="2193646" indent="0" algn="ctr">
              <a:buNone/>
              <a:defRPr sz="1535"/>
            </a:lvl6pPr>
            <a:lvl7pPr marL="2632375" indent="0" algn="ctr">
              <a:buNone/>
              <a:defRPr sz="1535"/>
            </a:lvl7pPr>
            <a:lvl8pPr marL="3071104" indent="0" algn="ctr">
              <a:buNone/>
              <a:defRPr sz="1535"/>
            </a:lvl8pPr>
            <a:lvl9pPr marL="3509833" indent="0" algn="ctr">
              <a:buNone/>
              <a:defRPr sz="153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3521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1222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72723" y="373746"/>
            <a:ext cx="2522786" cy="59490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4367" y="373746"/>
            <a:ext cx="7422108" cy="59490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89955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7" name="Google Shape;228;p1">
            <a:extLst>
              <a:ext uri="{FF2B5EF4-FFF2-40B4-BE49-F238E27FC236}">
                <a16:creationId xmlns:a16="http://schemas.microsoft.com/office/drawing/2014/main" id="{18F253F5-F986-2D69-E247-B1A45A6D2C63}"/>
              </a:ext>
              <a:ext uri="{C183D7F6-B498-43B3-948B-1728B52AA6E4}">
                <adec:decorative xmlns:adec="http://schemas.microsoft.com/office/drawing/2017/decorative" val="1"/>
              </a:ext>
            </a:extLst>
          </p:cNvPr>
          <p:cNvSpPr/>
          <p:nvPr userDrawn="1"/>
        </p:nvSpPr>
        <p:spPr>
          <a:xfrm>
            <a:off x="0" y="5392547"/>
            <a:ext cx="11699875" cy="1154499"/>
          </a:xfrm>
          <a:prstGeom prst="rect">
            <a:avLst/>
          </a:prstGeom>
          <a:solidFill>
            <a:schemeClr val="lt1"/>
          </a:solidFill>
          <a:ln>
            <a:noFill/>
          </a:ln>
        </p:spPr>
        <p:txBody>
          <a:bodyPr spcFirstLastPara="1" wrap="square" lIns="87347" tIns="43662" rIns="87347" bIns="43662" anchor="ctr" anchorCtr="0">
            <a:noAutofit/>
          </a:bodyPr>
          <a:lstStyle/>
          <a:p>
            <a:pPr marL="0" marR="0" lvl="0" indent="0" algn="ctr" rtl="0">
              <a:spcBef>
                <a:spcPts val="0"/>
              </a:spcBef>
              <a:spcAft>
                <a:spcPts val="0"/>
              </a:spcAft>
              <a:buClr>
                <a:schemeClr val="lt1"/>
              </a:buClr>
              <a:buSzPts val="1800"/>
              <a:buFont typeface="Calibri"/>
              <a:buNone/>
            </a:pPr>
            <a:endParaRPr sz="1720" b="0" i="0" u="none" strike="noStrike" cap="none">
              <a:solidFill>
                <a:schemeClr val="dk1"/>
              </a:solidFill>
              <a:latin typeface="Calibri"/>
              <a:ea typeface="Calibri"/>
              <a:cs typeface="Calibri"/>
              <a:sym typeface="Calibri"/>
            </a:endParaRPr>
          </a:p>
        </p:txBody>
      </p:sp>
      <p:sp>
        <p:nvSpPr>
          <p:cNvPr id="8" name="Google Shape;229;p1">
            <a:extLst>
              <a:ext uri="{FF2B5EF4-FFF2-40B4-BE49-F238E27FC236}">
                <a16:creationId xmlns:a16="http://schemas.microsoft.com/office/drawing/2014/main" id="{90E13023-BD5F-E432-86B6-456F7FDAC5CB}"/>
              </a:ext>
              <a:ext uri="{C183D7F6-B498-43B3-948B-1728B52AA6E4}">
                <adec:decorative xmlns:adec="http://schemas.microsoft.com/office/drawing/2017/decorative" val="1"/>
              </a:ext>
            </a:extLst>
          </p:cNvPr>
          <p:cNvSpPr/>
          <p:nvPr userDrawn="1"/>
        </p:nvSpPr>
        <p:spPr>
          <a:xfrm>
            <a:off x="1" y="0"/>
            <a:ext cx="11699876" cy="7019925"/>
          </a:xfrm>
          <a:prstGeom prst="rect">
            <a:avLst/>
          </a:prstGeom>
          <a:solidFill>
            <a:schemeClr val="lt1"/>
          </a:solidFill>
          <a:ln>
            <a:noFill/>
          </a:ln>
        </p:spPr>
        <p:txBody>
          <a:bodyPr spcFirstLastPara="1" wrap="square" lIns="87347" tIns="43662" rIns="87347" bIns="43662" anchor="ctr" anchorCtr="0">
            <a:noAutofit/>
          </a:bodyPr>
          <a:lstStyle/>
          <a:p>
            <a:pPr marL="0" marR="0" lvl="0" indent="0" algn="ctr" rtl="0">
              <a:spcBef>
                <a:spcPts val="0"/>
              </a:spcBef>
              <a:spcAft>
                <a:spcPts val="0"/>
              </a:spcAft>
              <a:buNone/>
            </a:pPr>
            <a:endParaRPr sz="1720" b="0" i="0" u="none" strike="noStrike" cap="none">
              <a:solidFill>
                <a:schemeClr val="lt1"/>
              </a:solidFill>
              <a:latin typeface="Calibri"/>
              <a:ea typeface="Calibri"/>
              <a:cs typeface="Calibri"/>
              <a:sym typeface="Calibri"/>
            </a:endParaRPr>
          </a:p>
        </p:txBody>
      </p:sp>
      <p:sp>
        <p:nvSpPr>
          <p:cNvPr id="9" name="Google Shape;230;p1">
            <a:extLst>
              <a:ext uri="{FF2B5EF4-FFF2-40B4-BE49-F238E27FC236}">
                <a16:creationId xmlns:a16="http://schemas.microsoft.com/office/drawing/2014/main" id="{A6038199-09E4-E89B-9091-434B85C53D6A}"/>
              </a:ext>
              <a:ext uri="{C183D7F6-B498-43B3-948B-1728B52AA6E4}">
                <adec:decorative xmlns:adec="http://schemas.microsoft.com/office/drawing/2017/decorative" val="1"/>
              </a:ext>
            </a:extLst>
          </p:cNvPr>
          <p:cNvSpPr/>
          <p:nvPr userDrawn="1"/>
        </p:nvSpPr>
        <p:spPr>
          <a:xfrm rot="10800000" flipH="1">
            <a:off x="0" y="-490"/>
            <a:ext cx="8537671" cy="7020415"/>
          </a:xfrm>
          <a:custGeom>
            <a:avLst/>
            <a:gdLst/>
            <a:ahLst/>
            <a:cxnLst/>
            <a:rect l="l" t="t" r="r" b="b"/>
            <a:pathLst>
              <a:path w="8896786" h="6858478" extrusionOk="0">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rgbClr val="059669">
              <a:alpha val="69412"/>
            </a:srgbClr>
          </a:solidFill>
          <a:ln>
            <a:solidFill>
              <a:srgbClr val="10B981"/>
            </a:solidFill>
          </a:ln>
        </p:spPr>
        <p:txBody>
          <a:bodyPr spcFirstLastPara="1" wrap="square" lIns="87347" tIns="43662" rIns="87347" bIns="43662" anchor="ctr" anchorCtr="0">
            <a:noAutofit/>
          </a:bodyPr>
          <a:lstStyle/>
          <a:p>
            <a:pPr marL="0" marR="0" lvl="0" indent="0" algn="ctr" rtl="0">
              <a:spcBef>
                <a:spcPts val="0"/>
              </a:spcBef>
              <a:spcAft>
                <a:spcPts val="0"/>
              </a:spcAft>
              <a:buNone/>
            </a:pPr>
            <a:endParaRPr sz="1720" b="0" i="0" u="none" strike="noStrike" cap="none" dirty="0">
              <a:solidFill>
                <a:srgbClr val="FFFFFF"/>
              </a:solidFill>
              <a:latin typeface="Calibri"/>
              <a:ea typeface="Calibri"/>
              <a:cs typeface="Calibri"/>
              <a:sym typeface="Calibri"/>
            </a:endParaRPr>
          </a:p>
        </p:txBody>
      </p:sp>
      <p:sp>
        <p:nvSpPr>
          <p:cNvPr id="10" name="Google Shape;231;p1">
            <a:extLst>
              <a:ext uri="{FF2B5EF4-FFF2-40B4-BE49-F238E27FC236}">
                <a16:creationId xmlns:a16="http://schemas.microsoft.com/office/drawing/2014/main" id="{03C3B971-A115-904C-C6D0-11DD4F673F33}"/>
              </a:ext>
              <a:ext uri="{C183D7F6-B498-43B3-948B-1728B52AA6E4}">
                <adec:decorative xmlns:adec="http://schemas.microsoft.com/office/drawing/2017/decorative" val="1"/>
              </a:ext>
            </a:extLst>
          </p:cNvPr>
          <p:cNvSpPr/>
          <p:nvPr userDrawn="1"/>
        </p:nvSpPr>
        <p:spPr>
          <a:xfrm rot="10800000" flipH="1">
            <a:off x="1" y="-489"/>
            <a:ext cx="7769447" cy="7020415"/>
          </a:xfrm>
          <a:custGeom>
            <a:avLst/>
            <a:gdLst/>
            <a:ahLst/>
            <a:cxnLst/>
            <a:rect l="l" t="t" r="r" b="b"/>
            <a:pathLst>
              <a:path w="8096249" h="6858479" extrusionOk="0">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rgbClr val="059669"/>
          </a:solidFill>
          <a:ln>
            <a:solidFill>
              <a:srgbClr val="10B981"/>
            </a:solidFill>
          </a:ln>
        </p:spPr>
        <p:txBody>
          <a:bodyPr spcFirstLastPara="1" wrap="square" lIns="87347" tIns="43662" rIns="87347" bIns="43662" anchor="ctr" anchorCtr="0">
            <a:noAutofit/>
          </a:bodyPr>
          <a:lstStyle/>
          <a:p>
            <a:pPr marL="0" marR="0" lvl="0" indent="0" algn="ctr" rtl="0">
              <a:spcBef>
                <a:spcPts val="0"/>
              </a:spcBef>
              <a:spcAft>
                <a:spcPts val="0"/>
              </a:spcAft>
              <a:buNone/>
            </a:pPr>
            <a:endParaRPr sz="1720" b="0" i="0" u="none" strike="noStrike" cap="none" dirty="0">
              <a:solidFill>
                <a:srgbClr val="FFFFFF"/>
              </a:solidFill>
              <a:latin typeface="Calibri"/>
              <a:ea typeface="Calibri"/>
              <a:cs typeface="Calibri"/>
              <a:sym typeface="Calibri"/>
            </a:endParaRPr>
          </a:p>
        </p:txBody>
      </p:sp>
      <p:sp>
        <p:nvSpPr>
          <p:cNvPr id="11" name="Google Shape;232;p1" descr="Conference Title">
            <a:extLst>
              <a:ext uri="{FF2B5EF4-FFF2-40B4-BE49-F238E27FC236}">
                <a16:creationId xmlns:a16="http://schemas.microsoft.com/office/drawing/2014/main" id="{5840804E-4202-3731-BF96-5EC1157A685C}"/>
              </a:ext>
              <a:ext uri="{C183D7F6-B498-43B3-948B-1728B52AA6E4}">
                <adec:decorative xmlns:adec="http://schemas.microsoft.com/office/drawing/2017/decorative" val="0"/>
              </a:ext>
            </a:extLst>
          </p:cNvPr>
          <p:cNvSpPr txBox="1">
            <a:spLocks/>
          </p:cNvSpPr>
          <p:nvPr userDrawn="1"/>
        </p:nvSpPr>
        <p:spPr>
          <a:xfrm>
            <a:off x="171247" y="371673"/>
            <a:ext cx="7769592" cy="854920"/>
          </a:xfrm>
          <a:prstGeom prst="rect">
            <a:avLst/>
          </a:prstGeom>
          <a:noFill/>
          <a:ln>
            <a:noFill/>
          </a:ln>
        </p:spPr>
        <p:txBody>
          <a:bodyPr spcFirstLastPara="1" vert="horz" wrap="square" lIns="87347" tIns="43662" rIns="87347" bIns="43662" rtlCol="0" anchor="b" anchorCtr="0">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buClr>
                <a:schemeClr val="lt1"/>
              </a:buClr>
              <a:buSzPts val="5400"/>
              <a:buFont typeface="Quattrocento Sans"/>
              <a:buNone/>
            </a:pPr>
            <a:r>
              <a:rPr lang="en-US" sz="4968" dirty="0">
                <a:solidFill>
                  <a:schemeClr val="lt1"/>
                </a:solidFill>
                <a:latin typeface="Verdana"/>
                <a:ea typeface="Verdana"/>
                <a:cs typeface="Verdana"/>
                <a:sym typeface="Verdana"/>
              </a:rPr>
              <a:t>Power Agent Conference 2025</a:t>
            </a:r>
            <a:endParaRPr lang="en-US" sz="3591" dirty="0">
              <a:latin typeface="Verdana"/>
              <a:ea typeface="Verdana"/>
              <a:cs typeface="Verdana"/>
              <a:sym typeface="Verdana"/>
            </a:endParaRPr>
          </a:p>
        </p:txBody>
      </p:sp>
      <p:sp>
        <p:nvSpPr>
          <p:cNvPr id="40" name="Title 39">
            <a:extLst>
              <a:ext uri="{FF2B5EF4-FFF2-40B4-BE49-F238E27FC236}">
                <a16:creationId xmlns:a16="http://schemas.microsoft.com/office/drawing/2014/main" id="{4B18D62B-6A3C-4075-28F9-00FA82FF7267}"/>
              </a:ext>
            </a:extLst>
          </p:cNvPr>
          <p:cNvSpPr>
            <a:spLocks noGrp="1"/>
          </p:cNvSpPr>
          <p:nvPr>
            <p:ph type="title" hasCustomPrompt="1"/>
          </p:nvPr>
        </p:nvSpPr>
        <p:spPr>
          <a:xfrm>
            <a:off x="288244" y="1461450"/>
            <a:ext cx="6100875" cy="2334487"/>
          </a:xfrm>
          <a:prstGeom prst="rect">
            <a:avLst/>
          </a:prstGeom>
        </p:spPr>
        <p:txBody>
          <a:bodyPr anchor="ctr"/>
          <a:lstStyle>
            <a:lvl1pPr algn="ctr">
              <a:defRPr sz="3440">
                <a:solidFill>
                  <a:schemeClr val="bg1"/>
                </a:solidFill>
              </a:defRPr>
            </a:lvl1pPr>
          </a:lstStyle>
          <a:p>
            <a:r>
              <a:rPr lang="en-US" dirty="0"/>
              <a:t>Session title</a:t>
            </a:r>
            <a:endParaRPr lang="it-IT" dirty="0"/>
          </a:p>
        </p:txBody>
      </p:sp>
      <p:pic>
        <p:nvPicPr>
          <p:cNvPr id="12" name="Google Shape;233;p1" descr="Logo Community DotNetCode">
            <a:extLst>
              <a:ext uri="{FF2B5EF4-FFF2-40B4-BE49-F238E27FC236}">
                <a16:creationId xmlns:a16="http://schemas.microsoft.com/office/drawing/2014/main" id="{AEEC21B2-A88A-ED5E-3227-57ACE8E6CADF}"/>
              </a:ext>
            </a:extLst>
          </p:cNvPr>
          <p:cNvPicPr preferRelativeResize="0"/>
          <p:nvPr userDrawn="1"/>
        </p:nvPicPr>
        <p:blipFill rotWithShape="1">
          <a:blip r:embed="rId2">
            <a:alphaModFix/>
          </a:blip>
          <a:srcRect/>
          <a:stretch/>
        </p:blipFill>
        <p:spPr>
          <a:xfrm>
            <a:off x="10350344" y="348636"/>
            <a:ext cx="788910" cy="841504"/>
          </a:xfrm>
          <a:prstGeom prst="rect">
            <a:avLst/>
          </a:prstGeom>
          <a:noFill/>
          <a:ln>
            <a:noFill/>
          </a:ln>
        </p:spPr>
      </p:pic>
      <p:sp>
        <p:nvSpPr>
          <p:cNvPr id="14" name="Google Shape;235;p1">
            <a:extLst>
              <a:ext uri="{FF2B5EF4-FFF2-40B4-BE49-F238E27FC236}">
                <a16:creationId xmlns:a16="http://schemas.microsoft.com/office/drawing/2014/main" id="{E51833E6-9F2B-F8F0-462F-DB8C66D574DD}"/>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a:xfrm>
            <a:off x="-2" y="5372142"/>
            <a:ext cx="11699875" cy="1154499"/>
          </a:xfrm>
          <a:prstGeom prst="rect">
            <a:avLst/>
          </a:prstGeom>
          <a:solidFill>
            <a:schemeClr val="lt1"/>
          </a:solidFill>
          <a:ln>
            <a:noFill/>
          </a:ln>
        </p:spPr>
        <p:txBody>
          <a:bodyPr spcFirstLastPara="1" wrap="square" lIns="87347" tIns="43662" rIns="87347" bIns="43662" anchor="ctr" anchorCtr="0">
            <a:noAutofit/>
          </a:bodyPr>
          <a:lstStyle/>
          <a:p>
            <a:pPr marL="0" marR="0" lvl="0" indent="0" algn="ctr" rtl="0">
              <a:spcBef>
                <a:spcPts val="0"/>
              </a:spcBef>
              <a:spcAft>
                <a:spcPts val="0"/>
              </a:spcAft>
              <a:buClr>
                <a:schemeClr val="lt1"/>
              </a:buClr>
              <a:buSzPts val="1800"/>
              <a:buFont typeface="Calibri"/>
              <a:buNone/>
            </a:pPr>
            <a:endParaRPr sz="1720" b="0" i="0" u="none" strike="noStrike" cap="none" dirty="0">
              <a:solidFill>
                <a:schemeClr val="dk1"/>
              </a:solidFill>
              <a:latin typeface="Calibri"/>
              <a:ea typeface="Calibri"/>
              <a:cs typeface="Calibri"/>
              <a:sym typeface="Calibri"/>
            </a:endParaRPr>
          </a:p>
        </p:txBody>
      </p:sp>
      <p:pic>
        <p:nvPicPr>
          <p:cNvPr id="16" name="Google Shape;237;p1" descr="Logo Microsoft">
            <a:extLst>
              <a:ext uri="{FF2B5EF4-FFF2-40B4-BE49-F238E27FC236}">
                <a16:creationId xmlns:a16="http://schemas.microsoft.com/office/drawing/2014/main" id="{570F814A-408E-B6F7-DE42-7D5FBCBDD187}"/>
              </a:ext>
            </a:extLst>
          </p:cNvPr>
          <p:cNvPicPr preferRelativeResize="0">
            <a:picLocks noChangeAspect="1"/>
          </p:cNvPicPr>
          <p:nvPr userDrawn="1"/>
        </p:nvPicPr>
        <p:blipFill rotWithShape="1">
          <a:blip r:embed="rId3">
            <a:alphaModFix/>
          </a:blip>
          <a:srcRect t="25716" b="25625"/>
          <a:stretch/>
        </p:blipFill>
        <p:spPr>
          <a:xfrm>
            <a:off x="288244" y="5686237"/>
            <a:ext cx="2379078" cy="617405"/>
          </a:xfrm>
          <a:prstGeom prst="rect">
            <a:avLst/>
          </a:prstGeom>
          <a:solidFill>
            <a:schemeClr val="lt1"/>
          </a:solidFill>
          <a:ln w="12700" cap="flat" cmpd="sng">
            <a:solidFill>
              <a:schemeClr val="lt1"/>
            </a:solidFill>
            <a:prstDash val="solid"/>
            <a:miter lim="800000"/>
            <a:headEnd type="none" w="sm" len="sm"/>
            <a:tailEnd type="none" w="sm" len="sm"/>
          </a:ln>
        </p:spPr>
      </p:pic>
      <p:pic>
        <p:nvPicPr>
          <p:cNvPr id="18" name="Google Shape;239;p1" descr="Logo BC Soft">
            <a:extLst>
              <a:ext uri="{FF2B5EF4-FFF2-40B4-BE49-F238E27FC236}">
                <a16:creationId xmlns:a16="http://schemas.microsoft.com/office/drawing/2014/main" id="{A51D0EF9-64A2-EE66-2DC0-2C013FF445F6}"/>
              </a:ext>
            </a:extLst>
          </p:cNvPr>
          <p:cNvPicPr preferRelativeResize="0">
            <a:picLocks noChangeAspect="1"/>
          </p:cNvPicPr>
          <p:nvPr userDrawn="1"/>
        </p:nvPicPr>
        <p:blipFill rotWithShape="1">
          <a:blip r:embed="rId4">
            <a:alphaModFix/>
          </a:blip>
          <a:srcRect l="4726" t="20069" r="6364" b="20697"/>
          <a:stretch/>
        </p:blipFill>
        <p:spPr>
          <a:xfrm>
            <a:off x="8156914" y="5474456"/>
            <a:ext cx="1348274" cy="479050"/>
          </a:xfrm>
          <a:prstGeom prst="rect">
            <a:avLst/>
          </a:prstGeom>
          <a:noFill/>
          <a:ln>
            <a:noFill/>
          </a:ln>
        </p:spPr>
      </p:pic>
      <p:sp>
        <p:nvSpPr>
          <p:cNvPr id="47" name="Text Placeholder 46">
            <a:extLst>
              <a:ext uri="{FF2B5EF4-FFF2-40B4-BE49-F238E27FC236}">
                <a16:creationId xmlns:a16="http://schemas.microsoft.com/office/drawing/2014/main" id="{72BE260E-87D6-0A43-ED84-117F8B267759}"/>
              </a:ext>
            </a:extLst>
          </p:cNvPr>
          <p:cNvSpPr>
            <a:spLocks noGrp="1"/>
          </p:cNvSpPr>
          <p:nvPr>
            <p:ph type="body" sz="quarter" idx="11" hasCustomPrompt="1"/>
          </p:nvPr>
        </p:nvSpPr>
        <p:spPr>
          <a:xfrm>
            <a:off x="288244" y="3904999"/>
            <a:ext cx="6108652" cy="529744"/>
          </a:xfrm>
          <a:prstGeom prst="rect">
            <a:avLst/>
          </a:prstGeom>
        </p:spPr>
        <p:txBody>
          <a:bodyPr/>
          <a:lstStyle>
            <a:lvl1pPr marL="0" indent="0" algn="ctr">
              <a:buNone/>
              <a:defRPr sz="2293">
                <a:solidFill>
                  <a:schemeClr val="bg1"/>
                </a:solidFill>
              </a:defRPr>
            </a:lvl1pPr>
            <a:lvl5pPr>
              <a:defRPr/>
            </a:lvl5pPr>
          </a:lstStyle>
          <a:p>
            <a:pPr lvl="0"/>
            <a:r>
              <a:rPr lang="it-IT" dirty="0"/>
              <a:t>Speaker Name</a:t>
            </a:r>
          </a:p>
        </p:txBody>
      </p:sp>
      <p:pic>
        <p:nvPicPr>
          <p:cNvPr id="1026" name="Picture 2">
            <a:extLst>
              <a:ext uri="{FF2B5EF4-FFF2-40B4-BE49-F238E27FC236}">
                <a16:creationId xmlns:a16="http://schemas.microsoft.com/office/drawing/2014/main" id="{A3E8F1DB-E8E2-EC22-065E-27438D88D69C}"/>
              </a:ext>
            </a:extLst>
          </p:cNvPr>
          <p:cNvPicPr>
            <a:picLocks noChangeAspect="1" noChangeArrowheads="1"/>
          </p:cNvPicPr>
          <p:nvPr userDrawn="1"/>
        </p:nvPicPr>
        <p:blipFill>
          <a:blip r:embed="rId5">
            <a:alphaModFix/>
            <a:extLst>
              <a:ext uri="{28A0092B-C50C-407E-A947-70E740481C1C}">
                <a14:useLocalDpi xmlns:a14="http://schemas.microsoft.com/office/drawing/2010/main" val="0"/>
              </a:ext>
            </a:extLst>
          </a:blip>
          <a:srcRect/>
          <a:stretch>
            <a:fillRect/>
          </a:stretch>
        </p:blipFill>
        <p:spPr bwMode="auto">
          <a:xfrm>
            <a:off x="3220323" y="5627405"/>
            <a:ext cx="1530038" cy="816021"/>
          </a:xfrm>
          <a:prstGeom prst="rect">
            <a:avLst/>
          </a:prstGeom>
          <a:solidFill>
            <a:schemeClr val="lt1"/>
          </a:solidFill>
          <a:ln w="12700" cap="flat" cmpd="sng">
            <a:solidFill>
              <a:schemeClr val="lt1"/>
            </a:solidFill>
            <a:prstDash val="solid"/>
            <a:miter lim="800000"/>
            <a:headEnd type="none" w="sm" len="sm"/>
            <a:tailEnd type="none" w="sm" len="sm"/>
          </a:ln>
        </p:spPr>
      </p:pic>
      <p:pic>
        <p:nvPicPr>
          <p:cNvPr id="1028" name="Picture 4">
            <a:extLst>
              <a:ext uri="{FF2B5EF4-FFF2-40B4-BE49-F238E27FC236}">
                <a16:creationId xmlns:a16="http://schemas.microsoft.com/office/drawing/2014/main" id="{710EB851-DC96-623D-0326-8F0BBC59DA6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303361" y="5424419"/>
            <a:ext cx="2045164" cy="109075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Key2">
            <a:extLst>
              <a:ext uri="{FF2B5EF4-FFF2-40B4-BE49-F238E27FC236}">
                <a16:creationId xmlns:a16="http://schemas.microsoft.com/office/drawing/2014/main" id="{E1B8FDDA-A0D8-C674-9684-0C6B9583C7D8}"/>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0038773" y="5392546"/>
            <a:ext cx="1205379" cy="6428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obra Futura">
            <a:extLst>
              <a:ext uri="{FF2B5EF4-FFF2-40B4-BE49-F238E27FC236}">
                <a16:creationId xmlns:a16="http://schemas.microsoft.com/office/drawing/2014/main" id="{616EA2D4-4735-679D-FB89-2EAE7BB596E4}"/>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322448" y="5926219"/>
            <a:ext cx="1205379" cy="64286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Apvee">
            <a:extLst>
              <a:ext uri="{FF2B5EF4-FFF2-40B4-BE49-F238E27FC236}">
                <a16:creationId xmlns:a16="http://schemas.microsoft.com/office/drawing/2014/main" id="{212C424F-5CD0-5438-8F7F-E20FE67E637A}"/>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9876281" y="5848290"/>
            <a:ext cx="1497616" cy="79872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ower Agent Conference 2025">
            <a:extLst>
              <a:ext uri="{FF2B5EF4-FFF2-40B4-BE49-F238E27FC236}">
                <a16:creationId xmlns:a16="http://schemas.microsoft.com/office/drawing/2014/main" id="{B3431416-54E1-3EA8-96DB-E13A214E3E6C}"/>
              </a:ext>
            </a:extLst>
          </p:cNvPr>
          <p:cNvPicPr>
            <a:picLocks noChangeAspect="1" noChangeArrowheads="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8082216" y="1233443"/>
            <a:ext cx="2646533" cy="36658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5600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ponsors">
    <p:spTree>
      <p:nvGrpSpPr>
        <p:cNvPr id="1" name=""/>
        <p:cNvGrpSpPr/>
        <p:nvPr/>
      </p:nvGrpSpPr>
      <p:grpSpPr>
        <a:xfrm>
          <a:off x="0" y="0"/>
          <a:ext cx="0" cy="0"/>
          <a:chOff x="0" y="0"/>
          <a:chExt cx="0" cy="0"/>
        </a:xfrm>
      </p:grpSpPr>
      <p:pic>
        <p:nvPicPr>
          <p:cNvPr id="6" name="Google Shape;237;p1" descr="Logo Microsoft">
            <a:extLst>
              <a:ext uri="{FF2B5EF4-FFF2-40B4-BE49-F238E27FC236}">
                <a16:creationId xmlns:a16="http://schemas.microsoft.com/office/drawing/2014/main" id="{89469DE6-8D91-321A-750C-54339FEDB3D8}"/>
              </a:ext>
            </a:extLst>
          </p:cNvPr>
          <p:cNvPicPr preferRelativeResize="0">
            <a:picLocks noChangeAspect="1"/>
          </p:cNvPicPr>
          <p:nvPr userDrawn="1"/>
        </p:nvPicPr>
        <p:blipFill rotWithShape="1">
          <a:blip r:embed="rId2">
            <a:alphaModFix/>
          </a:blip>
          <a:srcRect t="25716" b="25625"/>
          <a:stretch/>
        </p:blipFill>
        <p:spPr>
          <a:xfrm>
            <a:off x="4259331" y="1576229"/>
            <a:ext cx="3181213" cy="825571"/>
          </a:xfrm>
          <a:prstGeom prst="rect">
            <a:avLst/>
          </a:prstGeom>
          <a:solidFill>
            <a:schemeClr val="lt1"/>
          </a:solidFill>
          <a:ln w="12700" cap="flat" cmpd="sng">
            <a:solidFill>
              <a:schemeClr val="lt1"/>
            </a:solidFill>
            <a:prstDash val="solid"/>
            <a:miter lim="800000"/>
            <a:headEnd type="none" w="sm" len="sm"/>
            <a:tailEnd type="none" w="sm" len="sm"/>
          </a:ln>
        </p:spPr>
      </p:pic>
      <p:pic>
        <p:nvPicPr>
          <p:cNvPr id="8" name="Google Shape;239;p1" descr="Logo BC Soft">
            <a:extLst>
              <a:ext uri="{FF2B5EF4-FFF2-40B4-BE49-F238E27FC236}">
                <a16:creationId xmlns:a16="http://schemas.microsoft.com/office/drawing/2014/main" id="{C5864EFD-AC34-106D-0C94-D512C88C2491}"/>
              </a:ext>
            </a:extLst>
          </p:cNvPr>
          <p:cNvPicPr preferRelativeResize="0">
            <a:picLocks noChangeAspect="1"/>
          </p:cNvPicPr>
          <p:nvPr userDrawn="1"/>
        </p:nvPicPr>
        <p:blipFill rotWithShape="1">
          <a:blip r:embed="rId3">
            <a:alphaModFix/>
          </a:blip>
          <a:srcRect l="4726" t="20069" r="6364" b="20697"/>
          <a:stretch/>
        </p:blipFill>
        <p:spPr>
          <a:xfrm>
            <a:off x="1229517" y="5151375"/>
            <a:ext cx="1761454" cy="625855"/>
          </a:xfrm>
          <a:prstGeom prst="rect">
            <a:avLst/>
          </a:prstGeom>
          <a:noFill/>
          <a:ln>
            <a:noFill/>
          </a:ln>
        </p:spPr>
      </p:pic>
      <p:pic>
        <p:nvPicPr>
          <p:cNvPr id="16" name="Google Shape;233;p1" descr="Logo Community DotNetCode">
            <a:extLst>
              <a:ext uri="{FF2B5EF4-FFF2-40B4-BE49-F238E27FC236}">
                <a16:creationId xmlns:a16="http://schemas.microsoft.com/office/drawing/2014/main" id="{D9DDFB63-2BFB-8379-092B-30C0195BAA62}"/>
              </a:ext>
            </a:extLst>
          </p:cNvPr>
          <p:cNvPicPr preferRelativeResize="0"/>
          <p:nvPr userDrawn="1"/>
        </p:nvPicPr>
        <p:blipFill rotWithShape="1">
          <a:blip r:embed="rId4">
            <a:alphaModFix/>
          </a:blip>
          <a:srcRect/>
          <a:stretch/>
        </p:blipFill>
        <p:spPr>
          <a:xfrm>
            <a:off x="11048461" y="6412832"/>
            <a:ext cx="446667" cy="476445"/>
          </a:xfrm>
          <a:prstGeom prst="rect">
            <a:avLst/>
          </a:prstGeom>
          <a:noFill/>
          <a:ln>
            <a:noFill/>
          </a:ln>
        </p:spPr>
      </p:pic>
      <p:sp>
        <p:nvSpPr>
          <p:cNvPr id="20" name="TextBox 19">
            <a:extLst>
              <a:ext uri="{FF2B5EF4-FFF2-40B4-BE49-F238E27FC236}">
                <a16:creationId xmlns:a16="http://schemas.microsoft.com/office/drawing/2014/main" id="{0B409B01-D8D1-4486-537D-937239A6C7C7}"/>
              </a:ext>
            </a:extLst>
          </p:cNvPr>
          <p:cNvSpPr txBox="1"/>
          <p:nvPr userDrawn="1"/>
        </p:nvSpPr>
        <p:spPr>
          <a:xfrm>
            <a:off x="0" y="296397"/>
            <a:ext cx="11699875" cy="739305"/>
          </a:xfrm>
          <a:prstGeom prst="rect">
            <a:avLst/>
          </a:prstGeom>
          <a:noFill/>
        </p:spPr>
        <p:txBody>
          <a:bodyPr wrap="square" rtlCol="0">
            <a:spAutoFit/>
          </a:bodyPr>
          <a:lstStyle/>
          <a:p>
            <a:pPr algn="ctr"/>
            <a:r>
              <a:rPr lang="it-IT" sz="4204" dirty="0">
                <a:latin typeface="+mj-lt"/>
              </a:rPr>
              <a:t>SPONSOR</a:t>
            </a:r>
          </a:p>
        </p:txBody>
      </p:sp>
      <p:pic>
        <p:nvPicPr>
          <p:cNvPr id="3" name="Picture 2">
            <a:extLst>
              <a:ext uri="{FF2B5EF4-FFF2-40B4-BE49-F238E27FC236}">
                <a16:creationId xmlns:a16="http://schemas.microsoft.com/office/drawing/2014/main" id="{34BA00A1-2F06-9521-59B1-12A92E5F383A}"/>
              </a:ext>
            </a:extLst>
          </p:cNvPr>
          <p:cNvPicPr>
            <a:picLocks noChangeAspect="1" noChangeArrowheads="1"/>
          </p:cNvPicPr>
          <p:nvPr userDrawn="1"/>
        </p:nvPicPr>
        <p:blipFill>
          <a:blip r:embed="rId5">
            <a:alphaModFix/>
            <a:extLst>
              <a:ext uri="{28A0092B-C50C-407E-A947-70E740481C1C}">
                <a14:useLocalDpi xmlns:a14="http://schemas.microsoft.com/office/drawing/2010/main" val="0"/>
              </a:ext>
            </a:extLst>
          </a:blip>
          <a:srcRect/>
          <a:stretch>
            <a:fillRect/>
          </a:stretch>
        </p:blipFill>
        <p:spPr bwMode="auto">
          <a:xfrm>
            <a:off x="2677866" y="3037781"/>
            <a:ext cx="2361105" cy="1259257"/>
          </a:xfrm>
          <a:prstGeom prst="rect">
            <a:avLst/>
          </a:prstGeom>
          <a:solidFill>
            <a:schemeClr val="lt1"/>
          </a:solidFill>
          <a:ln w="12700" cap="flat" cmpd="sng">
            <a:solidFill>
              <a:schemeClr val="lt1"/>
            </a:solidFill>
            <a:prstDash val="solid"/>
            <a:miter lim="800000"/>
            <a:headEnd type="none" w="sm" len="sm"/>
            <a:tailEnd type="none" w="sm" len="sm"/>
          </a:ln>
        </p:spPr>
      </p:pic>
      <p:pic>
        <p:nvPicPr>
          <p:cNvPr id="4" name="Picture 4">
            <a:extLst>
              <a:ext uri="{FF2B5EF4-FFF2-40B4-BE49-F238E27FC236}">
                <a16:creationId xmlns:a16="http://schemas.microsoft.com/office/drawing/2014/main" id="{9FDDE8AE-FB46-1E78-3CE9-752AA6E512E0}"/>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527655" y="2722888"/>
            <a:ext cx="2951531" cy="15741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Key2">
            <a:extLst>
              <a:ext uri="{FF2B5EF4-FFF2-40B4-BE49-F238E27FC236}">
                <a16:creationId xmlns:a16="http://schemas.microsoft.com/office/drawing/2014/main" id="{4E11E310-AFFC-7369-BA3F-88FAAA0E7F26}"/>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858419" y="5030912"/>
            <a:ext cx="1497616" cy="79872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8" descr="Lobra Futura">
            <a:extLst>
              <a:ext uri="{FF2B5EF4-FFF2-40B4-BE49-F238E27FC236}">
                <a16:creationId xmlns:a16="http://schemas.microsoft.com/office/drawing/2014/main" id="{566E30DC-0052-D820-B13F-AA691B8DC5A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870871" y="5074224"/>
            <a:ext cx="1462787" cy="78015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descr="Apvee">
            <a:extLst>
              <a:ext uri="{FF2B5EF4-FFF2-40B4-BE49-F238E27FC236}">
                <a16:creationId xmlns:a16="http://schemas.microsoft.com/office/drawing/2014/main" id="{C69DE6B2-0EAC-A291-43CE-E6DA9E136318}"/>
              </a:ext>
            </a:extLst>
          </p:cNvPr>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6223483" y="4989650"/>
            <a:ext cx="1779938" cy="949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100298"/>
      </p:ext>
    </p:extLst>
  </p:cSld>
  <p:clrMapOvr>
    <a:masterClrMapping/>
  </p:clrMapOvr>
  <p:extLst>
    <p:ext uri="{DCECCB84-F9BA-43D5-87BE-67443E8EF086}">
      <p15:sldGuideLst xmlns:p15="http://schemas.microsoft.com/office/powerpoint/2012/main">
        <p15:guide id="1" orient="horz" pos="2211">
          <p15:clr>
            <a:srgbClr val="FBAE40"/>
          </p15:clr>
        </p15:guide>
        <p15:guide id="2" pos="368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Questions">
    <p:spTree>
      <p:nvGrpSpPr>
        <p:cNvPr id="1" name=""/>
        <p:cNvGrpSpPr/>
        <p:nvPr/>
      </p:nvGrpSpPr>
      <p:grpSpPr>
        <a:xfrm>
          <a:off x="0" y="0"/>
          <a:ext cx="0" cy="0"/>
          <a:chOff x="0" y="0"/>
          <a:chExt cx="0" cy="0"/>
        </a:xfrm>
      </p:grpSpPr>
      <p:sp>
        <p:nvSpPr>
          <p:cNvPr id="8" name="Google Shape;229;p1">
            <a:extLst>
              <a:ext uri="{FF2B5EF4-FFF2-40B4-BE49-F238E27FC236}">
                <a16:creationId xmlns:a16="http://schemas.microsoft.com/office/drawing/2014/main" id="{6EA60BEE-3B69-509E-683F-0D2B3A7CF51F}"/>
              </a:ext>
              <a:ext uri="{C183D7F6-B498-43B3-948B-1728B52AA6E4}">
                <adec:decorative xmlns:adec="http://schemas.microsoft.com/office/drawing/2017/decorative" val="1"/>
              </a:ext>
            </a:extLst>
          </p:cNvPr>
          <p:cNvSpPr/>
          <p:nvPr userDrawn="1"/>
        </p:nvSpPr>
        <p:spPr>
          <a:xfrm>
            <a:off x="1" y="15600"/>
            <a:ext cx="11699876" cy="7019925"/>
          </a:xfrm>
          <a:prstGeom prst="rect">
            <a:avLst/>
          </a:prstGeom>
          <a:solidFill>
            <a:schemeClr val="lt1"/>
          </a:solidFill>
          <a:ln>
            <a:noFill/>
          </a:ln>
        </p:spPr>
        <p:txBody>
          <a:bodyPr spcFirstLastPara="1" wrap="square" lIns="87347" tIns="43662" rIns="87347" bIns="43662" anchor="ctr" anchorCtr="0">
            <a:noAutofit/>
          </a:bodyPr>
          <a:lstStyle/>
          <a:p>
            <a:pPr marL="0" marR="0" lvl="0" indent="0" algn="ctr" rtl="0">
              <a:spcBef>
                <a:spcPts val="0"/>
              </a:spcBef>
              <a:spcAft>
                <a:spcPts val="0"/>
              </a:spcAft>
              <a:buNone/>
            </a:pPr>
            <a:endParaRPr sz="1720" b="0" i="0" u="none" strike="noStrike" cap="none" dirty="0">
              <a:solidFill>
                <a:schemeClr val="lt1"/>
              </a:solidFill>
              <a:latin typeface="Calibri"/>
              <a:ea typeface="Calibri"/>
              <a:cs typeface="Calibri"/>
              <a:sym typeface="Calibri"/>
            </a:endParaRPr>
          </a:p>
        </p:txBody>
      </p:sp>
      <p:sp>
        <p:nvSpPr>
          <p:cNvPr id="9" name="Google Shape;230;p1">
            <a:extLst>
              <a:ext uri="{FF2B5EF4-FFF2-40B4-BE49-F238E27FC236}">
                <a16:creationId xmlns:a16="http://schemas.microsoft.com/office/drawing/2014/main" id="{587CA3C0-7364-C562-3FA8-DD8F3F4205BA}"/>
              </a:ext>
              <a:ext uri="{C183D7F6-B498-43B3-948B-1728B52AA6E4}">
                <adec:decorative xmlns:adec="http://schemas.microsoft.com/office/drawing/2017/decorative" val="1"/>
              </a:ext>
            </a:extLst>
          </p:cNvPr>
          <p:cNvSpPr/>
          <p:nvPr userDrawn="1"/>
        </p:nvSpPr>
        <p:spPr>
          <a:xfrm rot="10800000" flipH="1">
            <a:off x="0" y="-490"/>
            <a:ext cx="8537671" cy="7020415"/>
          </a:xfrm>
          <a:custGeom>
            <a:avLst/>
            <a:gdLst/>
            <a:ahLst/>
            <a:cxnLst/>
            <a:rect l="l" t="t" r="r" b="b"/>
            <a:pathLst>
              <a:path w="8896786" h="6858478" extrusionOk="0">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rgbClr val="059669">
              <a:alpha val="69803"/>
            </a:srgbClr>
          </a:solidFill>
          <a:ln>
            <a:solidFill>
              <a:srgbClr val="10B981"/>
            </a:solidFill>
          </a:ln>
        </p:spPr>
        <p:txBody>
          <a:bodyPr spcFirstLastPara="1" wrap="square" lIns="87347" tIns="43662" rIns="87347" bIns="43662" anchor="ctr" anchorCtr="0">
            <a:noAutofit/>
          </a:bodyPr>
          <a:lstStyle/>
          <a:p>
            <a:pPr marL="0" marR="0" lvl="0" indent="0" algn="ctr" rtl="0">
              <a:spcBef>
                <a:spcPts val="0"/>
              </a:spcBef>
              <a:spcAft>
                <a:spcPts val="0"/>
              </a:spcAft>
              <a:buNone/>
            </a:pPr>
            <a:endParaRPr sz="1720" b="0" i="0" u="none" strike="noStrike" cap="none" dirty="0">
              <a:solidFill>
                <a:srgbClr val="FFFFFF"/>
              </a:solidFill>
              <a:latin typeface="Calibri"/>
              <a:ea typeface="Calibri"/>
              <a:cs typeface="Calibri"/>
              <a:sym typeface="Calibri"/>
            </a:endParaRPr>
          </a:p>
        </p:txBody>
      </p:sp>
      <p:sp>
        <p:nvSpPr>
          <p:cNvPr id="10" name="Google Shape;231;p1">
            <a:extLst>
              <a:ext uri="{FF2B5EF4-FFF2-40B4-BE49-F238E27FC236}">
                <a16:creationId xmlns:a16="http://schemas.microsoft.com/office/drawing/2014/main" id="{26EB5630-0132-B8E3-CC50-C5E1DC54009B}"/>
              </a:ext>
              <a:ext uri="{C183D7F6-B498-43B3-948B-1728B52AA6E4}">
                <adec:decorative xmlns:adec="http://schemas.microsoft.com/office/drawing/2017/decorative" val="1"/>
              </a:ext>
            </a:extLst>
          </p:cNvPr>
          <p:cNvSpPr/>
          <p:nvPr userDrawn="1"/>
        </p:nvSpPr>
        <p:spPr>
          <a:xfrm rot="10800000" flipH="1">
            <a:off x="1" y="-489"/>
            <a:ext cx="7769447" cy="7020415"/>
          </a:xfrm>
          <a:custGeom>
            <a:avLst/>
            <a:gdLst/>
            <a:ahLst/>
            <a:cxnLst/>
            <a:rect l="l" t="t" r="r" b="b"/>
            <a:pathLst>
              <a:path w="8096249" h="6858479" extrusionOk="0">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rgbClr val="059669"/>
          </a:solidFill>
          <a:ln>
            <a:noFill/>
          </a:ln>
        </p:spPr>
        <p:txBody>
          <a:bodyPr spcFirstLastPara="1" wrap="square" lIns="87347" tIns="43662" rIns="87347" bIns="43662" anchor="ctr" anchorCtr="0">
            <a:noAutofit/>
          </a:bodyPr>
          <a:lstStyle/>
          <a:p>
            <a:pPr marL="0" marR="0" lvl="0" indent="0" algn="ctr" rtl="0">
              <a:spcBef>
                <a:spcPts val="0"/>
              </a:spcBef>
              <a:spcAft>
                <a:spcPts val="0"/>
              </a:spcAft>
              <a:buNone/>
            </a:pPr>
            <a:endParaRPr sz="1720" b="0" i="0" u="none" strike="noStrike" cap="none" dirty="0">
              <a:solidFill>
                <a:srgbClr val="FFFFFF"/>
              </a:solidFill>
              <a:latin typeface="Calibri"/>
              <a:ea typeface="Calibri"/>
              <a:cs typeface="Calibri"/>
              <a:sym typeface="Calibri"/>
            </a:endParaRPr>
          </a:p>
        </p:txBody>
      </p:sp>
      <p:pic>
        <p:nvPicPr>
          <p:cNvPr id="12" name="Google Shape;233;p1">
            <a:extLst>
              <a:ext uri="{FF2B5EF4-FFF2-40B4-BE49-F238E27FC236}">
                <a16:creationId xmlns:a16="http://schemas.microsoft.com/office/drawing/2014/main" id="{B303CECC-BE88-BC7A-486B-8BAC9F38403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10644044" y="161438"/>
            <a:ext cx="941268" cy="1004019"/>
          </a:xfrm>
          <a:prstGeom prst="rect">
            <a:avLst/>
          </a:prstGeom>
          <a:noFill/>
          <a:ln>
            <a:noFill/>
          </a:ln>
        </p:spPr>
      </p:pic>
      <p:sp>
        <p:nvSpPr>
          <p:cNvPr id="47" name="TextBox 46">
            <a:extLst>
              <a:ext uri="{FF2B5EF4-FFF2-40B4-BE49-F238E27FC236}">
                <a16:creationId xmlns:a16="http://schemas.microsoft.com/office/drawing/2014/main" id="{F147F075-6E3D-5A06-CAAB-680439BCAC05}"/>
              </a:ext>
            </a:extLst>
          </p:cNvPr>
          <p:cNvSpPr txBox="1"/>
          <p:nvPr userDrawn="1"/>
        </p:nvSpPr>
        <p:spPr>
          <a:xfrm>
            <a:off x="-2" y="3084409"/>
            <a:ext cx="6071490" cy="798039"/>
          </a:xfrm>
          <a:prstGeom prst="rect">
            <a:avLst/>
          </a:prstGeom>
          <a:noFill/>
        </p:spPr>
        <p:txBody>
          <a:bodyPr wrap="square" rtlCol="0">
            <a:spAutoFit/>
          </a:bodyPr>
          <a:lstStyle/>
          <a:p>
            <a:pPr algn="ctr"/>
            <a:r>
              <a:rPr lang="it-IT" sz="4586" b="1" dirty="0">
                <a:solidFill>
                  <a:schemeClr val="bg1"/>
                </a:solidFill>
              </a:rPr>
              <a:t>Demo</a:t>
            </a:r>
          </a:p>
        </p:txBody>
      </p:sp>
      <p:pic>
        <p:nvPicPr>
          <p:cNvPr id="2" name="Picture 12" descr="Power Agent Conference 2025">
            <a:extLst>
              <a:ext uri="{FF2B5EF4-FFF2-40B4-BE49-F238E27FC236}">
                <a16:creationId xmlns:a16="http://schemas.microsoft.com/office/drawing/2014/main" id="{9D0D6647-CA1E-87F3-4641-ACFEB617F4D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77862" y="1817557"/>
            <a:ext cx="2466182" cy="341601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41C21B40-7631-72AD-8275-A579D7DFAAA2}"/>
              </a:ext>
            </a:extLst>
          </p:cNvPr>
          <p:cNvSpPr>
            <a:spLocks noGrp="1"/>
          </p:cNvSpPr>
          <p:nvPr>
            <p:ph type="title"/>
          </p:nvPr>
        </p:nvSpPr>
        <p:spPr>
          <a:xfrm>
            <a:off x="880336" y="-2737380"/>
            <a:ext cx="6889112" cy="503417"/>
          </a:xfrm>
          <a:prstGeom prst="rect">
            <a:avLst/>
          </a:prstGeom>
        </p:spPr>
        <p:txBody>
          <a:bodyPr/>
          <a:lstStyle>
            <a:lvl1pPr>
              <a:defRPr lang="en-US" sz="4204" kern="1200" dirty="0" smtClean="0">
                <a:solidFill>
                  <a:schemeClr val="bg1"/>
                </a:solidFill>
                <a:latin typeface="+mj-lt"/>
                <a:ea typeface="+mj-ea"/>
                <a:cs typeface="+mj-cs"/>
              </a:defRPr>
            </a:lvl1pPr>
          </a:lstStyle>
          <a:p>
            <a:r>
              <a:rPr lang="en-US" dirty="0"/>
              <a:t>Click to edit Master title style</a:t>
            </a:r>
            <a:endParaRPr lang="it-IT" dirty="0"/>
          </a:p>
        </p:txBody>
      </p:sp>
    </p:spTree>
    <p:extLst>
      <p:ext uri="{BB962C8B-B14F-4D97-AF65-F5344CB8AC3E}">
        <p14:creationId xmlns:p14="http://schemas.microsoft.com/office/powerpoint/2010/main" val="447651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Questions">
    <p:spTree>
      <p:nvGrpSpPr>
        <p:cNvPr id="1" name=""/>
        <p:cNvGrpSpPr/>
        <p:nvPr/>
      </p:nvGrpSpPr>
      <p:grpSpPr>
        <a:xfrm>
          <a:off x="0" y="0"/>
          <a:ext cx="0" cy="0"/>
          <a:chOff x="0" y="0"/>
          <a:chExt cx="0" cy="0"/>
        </a:xfrm>
      </p:grpSpPr>
      <p:sp>
        <p:nvSpPr>
          <p:cNvPr id="8" name="Google Shape;229;p1">
            <a:extLst>
              <a:ext uri="{FF2B5EF4-FFF2-40B4-BE49-F238E27FC236}">
                <a16:creationId xmlns:a16="http://schemas.microsoft.com/office/drawing/2014/main" id="{6EA60BEE-3B69-509E-683F-0D2B3A7CF51F}"/>
              </a:ext>
              <a:ext uri="{C183D7F6-B498-43B3-948B-1728B52AA6E4}">
                <adec:decorative xmlns:adec="http://schemas.microsoft.com/office/drawing/2017/decorative" val="1"/>
              </a:ext>
            </a:extLst>
          </p:cNvPr>
          <p:cNvSpPr/>
          <p:nvPr userDrawn="1"/>
        </p:nvSpPr>
        <p:spPr>
          <a:xfrm>
            <a:off x="1" y="15600"/>
            <a:ext cx="11699876" cy="7019925"/>
          </a:xfrm>
          <a:prstGeom prst="rect">
            <a:avLst/>
          </a:prstGeom>
          <a:solidFill>
            <a:schemeClr val="lt1"/>
          </a:solidFill>
          <a:ln>
            <a:noFill/>
          </a:ln>
        </p:spPr>
        <p:txBody>
          <a:bodyPr spcFirstLastPara="1" wrap="square" lIns="87347" tIns="43662" rIns="87347" bIns="43662" anchor="ctr" anchorCtr="0">
            <a:noAutofit/>
          </a:bodyPr>
          <a:lstStyle/>
          <a:p>
            <a:pPr marL="0" marR="0" lvl="0" indent="0" algn="ctr" rtl="0">
              <a:spcBef>
                <a:spcPts val="0"/>
              </a:spcBef>
              <a:spcAft>
                <a:spcPts val="0"/>
              </a:spcAft>
              <a:buNone/>
            </a:pPr>
            <a:endParaRPr sz="1720" b="0" i="0" u="none" strike="noStrike" cap="none" dirty="0">
              <a:solidFill>
                <a:schemeClr val="lt1"/>
              </a:solidFill>
              <a:latin typeface="Calibri"/>
              <a:ea typeface="Calibri"/>
              <a:cs typeface="Calibri"/>
              <a:sym typeface="Calibri"/>
            </a:endParaRPr>
          </a:p>
        </p:txBody>
      </p:sp>
      <p:sp>
        <p:nvSpPr>
          <p:cNvPr id="9" name="Google Shape;230;p1">
            <a:extLst>
              <a:ext uri="{FF2B5EF4-FFF2-40B4-BE49-F238E27FC236}">
                <a16:creationId xmlns:a16="http://schemas.microsoft.com/office/drawing/2014/main" id="{587CA3C0-7364-C562-3FA8-DD8F3F4205BA}"/>
              </a:ext>
              <a:ext uri="{C183D7F6-B498-43B3-948B-1728B52AA6E4}">
                <adec:decorative xmlns:adec="http://schemas.microsoft.com/office/drawing/2017/decorative" val="1"/>
              </a:ext>
            </a:extLst>
          </p:cNvPr>
          <p:cNvSpPr/>
          <p:nvPr userDrawn="1"/>
        </p:nvSpPr>
        <p:spPr>
          <a:xfrm rot="10800000" flipH="1">
            <a:off x="0" y="-490"/>
            <a:ext cx="8537671" cy="7020415"/>
          </a:xfrm>
          <a:custGeom>
            <a:avLst/>
            <a:gdLst/>
            <a:ahLst/>
            <a:cxnLst/>
            <a:rect l="l" t="t" r="r" b="b"/>
            <a:pathLst>
              <a:path w="8896786" h="6858478" extrusionOk="0">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rgbClr val="059669">
              <a:alpha val="69803"/>
            </a:srgbClr>
          </a:solidFill>
          <a:ln>
            <a:solidFill>
              <a:srgbClr val="10B981"/>
            </a:solidFill>
          </a:ln>
        </p:spPr>
        <p:txBody>
          <a:bodyPr spcFirstLastPara="1" wrap="square" lIns="87347" tIns="43662" rIns="87347" bIns="43662" anchor="ctr" anchorCtr="0">
            <a:noAutofit/>
          </a:bodyPr>
          <a:lstStyle/>
          <a:p>
            <a:pPr marL="0" marR="0" lvl="0" indent="0" algn="ctr" rtl="0">
              <a:spcBef>
                <a:spcPts val="0"/>
              </a:spcBef>
              <a:spcAft>
                <a:spcPts val="0"/>
              </a:spcAft>
              <a:buNone/>
            </a:pPr>
            <a:endParaRPr sz="1720" b="0" i="0" u="none" strike="noStrike" cap="none" dirty="0">
              <a:solidFill>
                <a:srgbClr val="FFFFFF"/>
              </a:solidFill>
              <a:latin typeface="Calibri"/>
              <a:ea typeface="Calibri"/>
              <a:cs typeface="Calibri"/>
              <a:sym typeface="Calibri"/>
            </a:endParaRPr>
          </a:p>
        </p:txBody>
      </p:sp>
      <p:sp>
        <p:nvSpPr>
          <p:cNvPr id="10" name="Google Shape;231;p1">
            <a:extLst>
              <a:ext uri="{FF2B5EF4-FFF2-40B4-BE49-F238E27FC236}">
                <a16:creationId xmlns:a16="http://schemas.microsoft.com/office/drawing/2014/main" id="{26EB5630-0132-B8E3-CC50-C5E1DC54009B}"/>
              </a:ext>
              <a:ext uri="{C183D7F6-B498-43B3-948B-1728B52AA6E4}">
                <adec:decorative xmlns:adec="http://schemas.microsoft.com/office/drawing/2017/decorative" val="1"/>
              </a:ext>
            </a:extLst>
          </p:cNvPr>
          <p:cNvSpPr/>
          <p:nvPr userDrawn="1"/>
        </p:nvSpPr>
        <p:spPr>
          <a:xfrm rot="10800000" flipH="1">
            <a:off x="1" y="-489"/>
            <a:ext cx="7769447" cy="7020415"/>
          </a:xfrm>
          <a:custGeom>
            <a:avLst/>
            <a:gdLst/>
            <a:ahLst/>
            <a:cxnLst/>
            <a:rect l="l" t="t" r="r" b="b"/>
            <a:pathLst>
              <a:path w="8096249" h="6858479" extrusionOk="0">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rgbClr val="059669"/>
          </a:solidFill>
          <a:ln>
            <a:noFill/>
          </a:ln>
        </p:spPr>
        <p:txBody>
          <a:bodyPr spcFirstLastPara="1" wrap="square" lIns="87347" tIns="43662" rIns="87347" bIns="43662" anchor="ctr" anchorCtr="0">
            <a:noAutofit/>
          </a:bodyPr>
          <a:lstStyle/>
          <a:p>
            <a:pPr marL="0" marR="0" lvl="0" indent="0" algn="ctr" rtl="0">
              <a:spcBef>
                <a:spcPts val="0"/>
              </a:spcBef>
              <a:spcAft>
                <a:spcPts val="0"/>
              </a:spcAft>
              <a:buNone/>
            </a:pPr>
            <a:endParaRPr sz="1720" b="0" i="0" u="none" strike="noStrike" cap="none" dirty="0">
              <a:solidFill>
                <a:srgbClr val="FFFFFF"/>
              </a:solidFill>
              <a:latin typeface="Calibri"/>
              <a:ea typeface="Calibri"/>
              <a:cs typeface="Calibri"/>
              <a:sym typeface="Calibri"/>
            </a:endParaRPr>
          </a:p>
        </p:txBody>
      </p:sp>
      <p:pic>
        <p:nvPicPr>
          <p:cNvPr id="12" name="Google Shape;233;p1">
            <a:extLst>
              <a:ext uri="{FF2B5EF4-FFF2-40B4-BE49-F238E27FC236}">
                <a16:creationId xmlns:a16="http://schemas.microsoft.com/office/drawing/2014/main" id="{B303CECC-BE88-BC7A-486B-8BAC9F38403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10644044" y="161438"/>
            <a:ext cx="941268" cy="1004019"/>
          </a:xfrm>
          <a:prstGeom prst="rect">
            <a:avLst/>
          </a:prstGeom>
          <a:noFill/>
          <a:ln>
            <a:noFill/>
          </a:ln>
        </p:spPr>
      </p:pic>
      <p:sp>
        <p:nvSpPr>
          <p:cNvPr id="47" name="TextBox 46">
            <a:extLst>
              <a:ext uri="{FF2B5EF4-FFF2-40B4-BE49-F238E27FC236}">
                <a16:creationId xmlns:a16="http://schemas.microsoft.com/office/drawing/2014/main" id="{F147F075-6E3D-5A06-CAAB-680439BCAC05}"/>
              </a:ext>
            </a:extLst>
          </p:cNvPr>
          <p:cNvSpPr txBox="1"/>
          <p:nvPr userDrawn="1"/>
        </p:nvSpPr>
        <p:spPr>
          <a:xfrm>
            <a:off x="-2" y="3084409"/>
            <a:ext cx="6071490" cy="798039"/>
          </a:xfrm>
          <a:prstGeom prst="rect">
            <a:avLst/>
          </a:prstGeom>
          <a:noFill/>
        </p:spPr>
        <p:txBody>
          <a:bodyPr wrap="square" rtlCol="0">
            <a:spAutoFit/>
          </a:bodyPr>
          <a:lstStyle/>
          <a:p>
            <a:pPr algn="ctr"/>
            <a:r>
              <a:rPr lang="it-IT" sz="4586" b="1" dirty="0">
                <a:solidFill>
                  <a:schemeClr val="bg1"/>
                </a:solidFill>
              </a:rPr>
              <a:t>Questions?</a:t>
            </a:r>
          </a:p>
        </p:txBody>
      </p:sp>
      <p:pic>
        <p:nvPicPr>
          <p:cNvPr id="2" name="Picture 12" descr="Power Agent Conference 2025">
            <a:extLst>
              <a:ext uri="{FF2B5EF4-FFF2-40B4-BE49-F238E27FC236}">
                <a16:creationId xmlns:a16="http://schemas.microsoft.com/office/drawing/2014/main" id="{9D0D6647-CA1E-87F3-4641-ACFEB617F4D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77862" y="1817557"/>
            <a:ext cx="2466182" cy="3416010"/>
          </a:xfrm>
          <a:prstGeom prst="rect">
            <a:avLst/>
          </a:prstGeom>
          <a:noFill/>
          <a:extLst>
            <a:ext uri="{909E8E84-426E-40DD-AFC4-6F175D3DCCD1}">
              <a14:hiddenFill xmlns:a14="http://schemas.microsoft.com/office/drawing/2010/main">
                <a:solidFill>
                  <a:srgbClr val="FFFFFF"/>
                </a:solidFill>
              </a14:hiddenFill>
            </a:ext>
          </a:extLst>
        </p:spPr>
      </p:pic>
      <p:sp>
        <p:nvSpPr>
          <p:cNvPr id="3" name="Title 2">
            <a:extLst>
              <a:ext uri="{FF2B5EF4-FFF2-40B4-BE49-F238E27FC236}">
                <a16:creationId xmlns:a16="http://schemas.microsoft.com/office/drawing/2014/main" id="{41C21B40-7631-72AD-8275-A579D7DFAAA2}"/>
              </a:ext>
            </a:extLst>
          </p:cNvPr>
          <p:cNvSpPr>
            <a:spLocks noGrp="1"/>
          </p:cNvSpPr>
          <p:nvPr>
            <p:ph type="title"/>
          </p:nvPr>
        </p:nvSpPr>
        <p:spPr>
          <a:xfrm>
            <a:off x="591646" y="-2762793"/>
            <a:ext cx="6889112" cy="1656120"/>
          </a:xfrm>
          <a:prstGeom prst="rect">
            <a:avLst/>
          </a:prstGeom>
        </p:spPr>
        <p:txBody>
          <a:bodyPr/>
          <a:lstStyle>
            <a:lvl1pPr>
              <a:defRPr lang="en-US" sz="4204" kern="1200" dirty="0" smtClean="0">
                <a:solidFill>
                  <a:schemeClr val="bg1"/>
                </a:solidFill>
                <a:latin typeface="+mj-lt"/>
                <a:ea typeface="+mj-ea"/>
                <a:cs typeface="+mj-cs"/>
              </a:defRPr>
            </a:lvl1pPr>
          </a:lstStyle>
          <a:p>
            <a:r>
              <a:rPr lang="en-US" dirty="0"/>
              <a:t>Click to edit Master title style</a:t>
            </a:r>
            <a:endParaRPr lang="it-IT" dirty="0"/>
          </a:p>
        </p:txBody>
      </p:sp>
    </p:spTree>
    <p:extLst>
      <p:ext uri="{BB962C8B-B14F-4D97-AF65-F5344CB8AC3E}">
        <p14:creationId xmlns:p14="http://schemas.microsoft.com/office/powerpoint/2010/main" val="28479025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Questions">
    <p:spTree>
      <p:nvGrpSpPr>
        <p:cNvPr id="1" name=""/>
        <p:cNvGrpSpPr/>
        <p:nvPr/>
      </p:nvGrpSpPr>
      <p:grpSpPr>
        <a:xfrm>
          <a:off x="0" y="0"/>
          <a:ext cx="0" cy="0"/>
          <a:chOff x="0" y="0"/>
          <a:chExt cx="0" cy="0"/>
        </a:xfrm>
      </p:grpSpPr>
      <p:sp>
        <p:nvSpPr>
          <p:cNvPr id="8" name="Google Shape;229;p1">
            <a:extLst>
              <a:ext uri="{FF2B5EF4-FFF2-40B4-BE49-F238E27FC236}">
                <a16:creationId xmlns:a16="http://schemas.microsoft.com/office/drawing/2014/main" id="{6EA60BEE-3B69-509E-683F-0D2B3A7CF51F}"/>
              </a:ext>
              <a:ext uri="{C183D7F6-B498-43B3-948B-1728B52AA6E4}">
                <adec:decorative xmlns:adec="http://schemas.microsoft.com/office/drawing/2017/decorative" val="1"/>
              </a:ext>
            </a:extLst>
          </p:cNvPr>
          <p:cNvSpPr/>
          <p:nvPr userDrawn="1"/>
        </p:nvSpPr>
        <p:spPr>
          <a:xfrm>
            <a:off x="1" y="15600"/>
            <a:ext cx="11699876" cy="7019925"/>
          </a:xfrm>
          <a:prstGeom prst="rect">
            <a:avLst/>
          </a:prstGeom>
          <a:solidFill>
            <a:schemeClr val="lt1"/>
          </a:solidFill>
          <a:ln>
            <a:noFill/>
          </a:ln>
        </p:spPr>
        <p:txBody>
          <a:bodyPr spcFirstLastPara="1" wrap="square" lIns="87347" tIns="43662" rIns="87347" bIns="43662" anchor="ctr" anchorCtr="0">
            <a:noAutofit/>
          </a:bodyPr>
          <a:lstStyle/>
          <a:p>
            <a:pPr marL="0" marR="0" lvl="0" indent="0" algn="ctr" rtl="0">
              <a:spcBef>
                <a:spcPts val="0"/>
              </a:spcBef>
              <a:spcAft>
                <a:spcPts val="0"/>
              </a:spcAft>
              <a:buNone/>
            </a:pPr>
            <a:endParaRPr sz="1720" b="0" i="0" u="none" strike="noStrike" cap="none" dirty="0">
              <a:solidFill>
                <a:schemeClr val="lt1"/>
              </a:solidFill>
              <a:latin typeface="Calibri"/>
              <a:ea typeface="Calibri"/>
              <a:cs typeface="Calibri"/>
              <a:sym typeface="Calibri"/>
            </a:endParaRPr>
          </a:p>
        </p:txBody>
      </p:sp>
      <p:sp>
        <p:nvSpPr>
          <p:cNvPr id="9" name="Google Shape;230;p1">
            <a:extLst>
              <a:ext uri="{FF2B5EF4-FFF2-40B4-BE49-F238E27FC236}">
                <a16:creationId xmlns:a16="http://schemas.microsoft.com/office/drawing/2014/main" id="{587CA3C0-7364-C562-3FA8-DD8F3F4205BA}"/>
              </a:ext>
              <a:ext uri="{C183D7F6-B498-43B3-948B-1728B52AA6E4}">
                <adec:decorative xmlns:adec="http://schemas.microsoft.com/office/drawing/2017/decorative" val="1"/>
              </a:ext>
            </a:extLst>
          </p:cNvPr>
          <p:cNvSpPr/>
          <p:nvPr userDrawn="1"/>
        </p:nvSpPr>
        <p:spPr>
          <a:xfrm rot="10800000" flipH="1">
            <a:off x="0" y="-490"/>
            <a:ext cx="8537671" cy="7020415"/>
          </a:xfrm>
          <a:custGeom>
            <a:avLst/>
            <a:gdLst/>
            <a:ahLst/>
            <a:cxnLst/>
            <a:rect l="l" t="t" r="r" b="b"/>
            <a:pathLst>
              <a:path w="8896786" h="6858478" extrusionOk="0">
                <a:moveTo>
                  <a:pt x="1472231" y="6858478"/>
                </a:moveTo>
                <a:lnTo>
                  <a:pt x="8896786" y="6858478"/>
                </a:lnTo>
                <a:lnTo>
                  <a:pt x="5720411" y="0"/>
                </a:lnTo>
                <a:lnTo>
                  <a:pt x="5714834" y="0"/>
                </a:lnTo>
                <a:lnTo>
                  <a:pt x="4648606" y="0"/>
                </a:lnTo>
                <a:lnTo>
                  <a:pt x="0" y="0"/>
                </a:lnTo>
                <a:lnTo>
                  <a:pt x="0" y="6857915"/>
                </a:lnTo>
                <a:lnTo>
                  <a:pt x="1472491" y="6857915"/>
                </a:lnTo>
                <a:close/>
              </a:path>
            </a:pathLst>
          </a:custGeom>
          <a:solidFill>
            <a:srgbClr val="059669">
              <a:alpha val="69803"/>
            </a:srgbClr>
          </a:solidFill>
          <a:ln>
            <a:solidFill>
              <a:srgbClr val="10B981"/>
            </a:solidFill>
          </a:ln>
        </p:spPr>
        <p:txBody>
          <a:bodyPr spcFirstLastPara="1" wrap="square" lIns="87347" tIns="43662" rIns="87347" bIns="43662" anchor="ctr" anchorCtr="0">
            <a:noAutofit/>
          </a:bodyPr>
          <a:lstStyle/>
          <a:p>
            <a:pPr marL="0" marR="0" lvl="0" indent="0" algn="ctr" rtl="0">
              <a:spcBef>
                <a:spcPts val="0"/>
              </a:spcBef>
              <a:spcAft>
                <a:spcPts val="0"/>
              </a:spcAft>
              <a:buNone/>
            </a:pPr>
            <a:endParaRPr sz="1720" b="0" i="0" u="none" strike="noStrike" cap="none" dirty="0">
              <a:solidFill>
                <a:srgbClr val="FFFFFF"/>
              </a:solidFill>
              <a:latin typeface="Calibri"/>
              <a:ea typeface="Calibri"/>
              <a:cs typeface="Calibri"/>
              <a:sym typeface="Calibri"/>
            </a:endParaRPr>
          </a:p>
        </p:txBody>
      </p:sp>
      <p:sp>
        <p:nvSpPr>
          <p:cNvPr id="10" name="Google Shape;231;p1">
            <a:extLst>
              <a:ext uri="{FF2B5EF4-FFF2-40B4-BE49-F238E27FC236}">
                <a16:creationId xmlns:a16="http://schemas.microsoft.com/office/drawing/2014/main" id="{26EB5630-0132-B8E3-CC50-C5E1DC54009B}"/>
              </a:ext>
              <a:ext uri="{C183D7F6-B498-43B3-948B-1728B52AA6E4}">
                <adec:decorative xmlns:adec="http://schemas.microsoft.com/office/drawing/2017/decorative" val="1"/>
              </a:ext>
            </a:extLst>
          </p:cNvPr>
          <p:cNvSpPr/>
          <p:nvPr userDrawn="1"/>
        </p:nvSpPr>
        <p:spPr>
          <a:xfrm rot="10800000" flipH="1">
            <a:off x="1" y="-489"/>
            <a:ext cx="7769447" cy="7020415"/>
          </a:xfrm>
          <a:custGeom>
            <a:avLst/>
            <a:gdLst/>
            <a:ahLst/>
            <a:cxnLst/>
            <a:rect l="l" t="t" r="r" b="b"/>
            <a:pathLst>
              <a:path w="8096249" h="6858479" extrusionOk="0">
                <a:moveTo>
                  <a:pt x="0" y="6858479"/>
                </a:moveTo>
                <a:lnTo>
                  <a:pt x="2130297" y="6858479"/>
                </a:lnTo>
                <a:lnTo>
                  <a:pt x="2130297" y="6858478"/>
                </a:lnTo>
                <a:lnTo>
                  <a:pt x="8096249" y="6858478"/>
                </a:lnTo>
                <a:lnTo>
                  <a:pt x="4919874" y="0"/>
                </a:lnTo>
                <a:lnTo>
                  <a:pt x="4914297" y="0"/>
                </a:lnTo>
                <a:lnTo>
                  <a:pt x="3848069" y="0"/>
                </a:lnTo>
                <a:lnTo>
                  <a:pt x="18197" y="0"/>
                </a:lnTo>
                <a:lnTo>
                  <a:pt x="18197" y="479"/>
                </a:lnTo>
                <a:lnTo>
                  <a:pt x="0" y="479"/>
                </a:lnTo>
                <a:close/>
              </a:path>
            </a:pathLst>
          </a:custGeom>
          <a:solidFill>
            <a:srgbClr val="059669"/>
          </a:solidFill>
          <a:ln>
            <a:noFill/>
          </a:ln>
        </p:spPr>
        <p:txBody>
          <a:bodyPr spcFirstLastPara="1" wrap="square" lIns="87347" tIns="43662" rIns="87347" bIns="43662" anchor="ctr" anchorCtr="0">
            <a:noAutofit/>
          </a:bodyPr>
          <a:lstStyle/>
          <a:p>
            <a:pPr marL="0" marR="0" lvl="0" indent="0" algn="ctr" rtl="0">
              <a:spcBef>
                <a:spcPts val="0"/>
              </a:spcBef>
              <a:spcAft>
                <a:spcPts val="0"/>
              </a:spcAft>
              <a:buNone/>
            </a:pPr>
            <a:endParaRPr sz="1720" b="0" i="0" u="none" strike="noStrike" cap="none" dirty="0">
              <a:solidFill>
                <a:srgbClr val="FFFFFF"/>
              </a:solidFill>
              <a:latin typeface="Calibri"/>
              <a:ea typeface="Calibri"/>
              <a:cs typeface="Calibri"/>
              <a:sym typeface="Calibri"/>
            </a:endParaRPr>
          </a:p>
        </p:txBody>
      </p:sp>
      <p:pic>
        <p:nvPicPr>
          <p:cNvPr id="12" name="Google Shape;233;p1">
            <a:extLst>
              <a:ext uri="{FF2B5EF4-FFF2-40B4-BE49-F238E27FC236}">
                <a16:creationId xmlns:a16="http://schemas.microsoft.com/office/drawing/2014/main" id="{B303CECC-BE88-BC7A-486B-8BAC9F384033}"/>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10644044" y="161438"/>
            <a:ext cx="941268" cy="1004019"/>
          </a:xfrm>
          <a:prstGeom prst="rect">
            <a:avLst/>
          </a:prstGeom>
          <a:noFill/>
          <a:ln>
            <a:noFill/>
          </a:ln>
        </p:spPr>
      </p:pic>
      <p:pic>
        <p:nvPicPr>
          <p:cNvPr id="2" name="Picture 12" descr="Power Agent Conference 2025">
            <a:extLst>
              <a:ext uri="{FF2B5EF4-FFF2-40B4-BE49-F238E27FC236}">
                <a16:creationId xmlns:a16="http://schemas.microsoft.com/office/drawing/2014/main" id="{9D0D6647-CA1E-87F3-4641-ACFEB617F4D4}"/>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77862" y="1817557"/>
            <a:ext cx="2466182" cy="3416010"/>
          </a:xfrm>
          <a:prstGeom prst="rect">
            <a:avLst/>
          </a:prstGeom>
          <a:noFill/>
          <a:extLst>
            <a:ext uri="{909E8E84-426E-40DD-AFC4-6F175D3DCCD1}">
              <a14:hiddenFill xmlns:a14="http://schemas.microsoft.com/office/drawing/2010/main">
                <a:solidFill>
                  <a:srgbClr val="FFFFFF"/>
                </a:solidFill>
              </a14:hiddenFill>
            </a:ext>
          </a:extLst>
        </p:spPr>
      </p:pic>
      <p:sp>
        <p:nvSpPr>
          <p:cNvPr id="3" name="Segnaposto immagine 2">
            <a:extLst>
              <a:ext uri="{FF2B5EF4-FFF2-40B4-BE49-F238E27FC236}">
                <a16:creationId xmlns:a16="http://schemas.microsoft.com/office/drawing/2014/main" id="{2BDB97F9-26DF-A8BE-6ABC-8CCA485CD289}"/>
              </a:ext>
            </a:extLst>
          </p:cNvPr>
          <p:cNvSpPr>
            <a:spLocks noGrp="1"/>
          </p:cNvSpPr>
          <p:nvPr>
            <p:ph type="pic" idx="1"/>
          </p:nvPr>
        </p:nvSpPr>
        <p:spPr>
          <a:xfrm>
            <a:off x="1771363" y="2271332"/>
            <a:ext cx="2497473" cy="2476773"/>
          </a:xfrm>
          <a:prstGeom prst="rect">
            <a:avLst/>
          </a:prstGeom>
        </p:spPr>
        <p:txBody>
          <a:bodyPr/>
          <a:lstStyle>
            <a:lvl1pPr marL="0" indent="0">
              <a:buNone/>
              <a:defRPr sz="3184"/>
            </a:lvl1pPr>
            <a:lvl2pPr marL="454953" indent="0">
              <a:buNone/>
              <a:defRPr sz="2786"/>
            </a:lvl2pPr>
            <a:lvl3pPr marL="909906" indent="0">
              <a:buNone/>
              <a:defRPr sz="2389"/>
            </a:lvl3pPr>
            <a:lvl4pPr marL="1364859" indent="0">
              <a:buNone/>
              <a:defRPr sz="1990"/>
            </a:lvl4pPr>
            <a:lvl5pPr marL="1819812" indent="0">
              <a:buNone/>
              <a:defRPr sz="1990"/>
            </a:lvl5pPr>
            <a:lvl6pPr marL="2274765" indent="0">
              <a:buNone/>
              <a:defRPr sz="1990"/>
            </a:lvl6pPr>
            <a:lvl7pPr marL="2729719" indent="0">
              <a:buNone/>
              <a:defRPr sz="1990"/>
            </a:lvl7pPr>
            <a:lvl8pPr marL="3184672" indent="0">
              <a:buNone/>
              <a:defRPr sz="1990"/>
            </a:lvl8pPr>
            <a:lvl9pPr marL="3639624" indent="0">
              <a:buNone/>
              <a:defRPr sz="1990"/>
            </a:lvl9pPr>
          </a:lstStyle>
          <a:p>
            <a:endParaRPr lang="it-IT" dirty="0"/>
          </a:p>
        </p:txBody>
      </p:sp>
      <p:sp>
        <p:nvSpPr>
          <p:cNvPr id="4" name="Title 3">
            <a:extLst>
              <a:ext uri="{FF2B5EF4-FFF2-40B4-BE49-F238E27FC236}">
                <a16:creationId xmlns:a16="http://schemas.microsoft.com/office/drawing/2014/main" id="{E5173279-ABED-D27D-1A28-074F0398EB70}"/>
              </a:ext>
            </a:extLst>
          </p:cNvPr>
          <p:cNvSpPr>
            <a:spLocks noGrp="1"/>
          </p:cNvSpPr>
          <p:nvPr>
            <p:ph type="title" hasCustomPrompt="1"/>
          </p:nvPr>
        </p:nvSpPr>
        <p:spPr>
          <a:xfrm>
            <a:off x="216532" y="161438"/>
            <a:ext cx="10091142" cy="937549"/>
          </a:xfrm>
          <a:prstGeom prst="rect">
            <a:avLst/>
          </a:prstGeom>
        </p:spPr>
        <p:txBody>
          <a:bodyPr/>
          <a:lstStyle>
            <a:lvl1pPr>
              <a:defRPr lang="it-IT" sz="3440" dirty="0">
                <a:solidFill>
                  <a:schemeClr val="bg1"/>
                </a:solidFill>
              </a:defRPr>
            </a:lvl1pPr>
          </a:lstStyle>
          <a:p>
            <a:pPr lvl="0"/>
            <a:r>
              <a:rPr lang="en-US" dirty="0"/>
              <a:t>Vote</a:t>
            </a:r>
            <a:endParaRPr lang="it-IT" dirty="0"/>
          </a:p>
        </p:txBody>
      </p:sp>
    </p:spTree>
    <p:extLst>
      <p:ext uri="{BB962C8B-B14F-4D97-AF65-F5344CB8AC3E}">
        <p14:creationId xmlns:p14="http://schemas.microsoft.com/office/powerpoint/2010/main" val="34612327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and Content">
    <p:bg>
      <p:bgPr>
        <a:gradFill flip="none" rotWithShape="1">
          <a:gsLst>
            <a:gs pos="21000">
              <a:srgbClr val="059669"/>
            </a:gs>
            <a:gs pos="0">
              <a:srgbClr val="059669"/>
            </a:gs>
            <a:gs pos="100000">
              <a:srgbClr val="059669">
                <a:alpha val="70000"/>
              </a:srgbClr>
            </a:gs>
          </a:gsLst>
          <a:lin ang="5400000" scaled="0"/>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35241-A8B6-3022-7BE4-21703EA48381}"/>
              </a:ext>
            </a:extLst>
          </p:cNvPr>
          <p:cNvSpPr>
            <a:spLocks noGrp="1"/>
          </p:cNvSpPr>
          <p:nvPr>
            <p:ph type="title"/>
          </p:nvPr>
        </p:nvSpPr>
        <p:spPr>
          <a:xfrm>
            <a:off x="299809" y="46150"/>
            <a:ext cx="10018018" cy="1116038"/>
          </a:xfrm>
          <a:prstGeom prst="rect">
            <a:avLst/>
          </a:prstGeom>
        </p:spPr>
        <p:txBody>
          <a:bodyPr anchor="ctr"/>
          <a:lstStyle>
            <a:lvl1pPr>
              <a:defRPr sz="3440">
                <a:solidFill>
                  <a:schemeClr val="bg1"/>
                </a:solidFill>
              </a:defRPr>
            </a:lvl1pPr>
          </a:lstStyle>
          <a:p>
            <a:r>
              <a:rPr lang="en-US" dirty="0"/>
              <a:t>Click to edit Master title style</a:t>
            </a:r>
            <a:endParaRPr lang="it-IT" dirty="0"/>
          </a:p>
        </p:txBody>
      </p:sp>
      <p:sp>
        <p:nvSpPr>
          <p:cNvPr id="3" name="Content Placeholder 2">
            <a:extLst>
              <a:ext uri="{FF2B5EF4-FFF2-40B4-BE49-F238E27FC236}">
                <a16:creationId xmlns:a16="http://schemas.microsoft.com/office/drawing/2014/main" id="{CEABD7C6-88F9-ACD4-788D-AA6EC15386C8}"/>
              </a:ext>
            </a:extLst>
          </p:cNvPr>
          <p:cNvSpPr>
            <a:spLocks noGrp="1"/>
          </p:cNvSpPr>
          <p:nvPr>
            <p:ph idx="1"/>
          </p:nvPr>
        </p:nvSpPr>
        <p:spPr>
          <a:xfrm>
            <a:off x="299809" y="1341586"/>
            <a:ext cx="11107569" cy="483302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8" name="Rectangle 7">
            <a:extLst>
              <a:ext uri="{FF2B5EF4-FFF2-40B4-BE49-F238E27FC236}">
                <a16:creationId xmlns:a16="http://schemas.microsoft.com/office/drawing/2014/main" id="{74E7E2DF-83BD-B890-6041-A45769286B65}"/>
              </a:ext>
              <a:ext uri="{C183D7F6-B498-43B3-948B-1728B52AA6E4}">
                <adec:decorative xmlns:adec="http://schemas.microsoft.com/office/drawing/2017/decorative" val="1"/>
              </a:ext>
            </a:extLst>
          </p:cNvPr>
          <p:cNvSpPr/>
          <p:nvPr userDrawn="1"/>
        </p:nvSpPr>
        <p:spPr>
          <a:xfrm>
            <a:off x="0" y="1208987"/>
            <a:ext cx="11699875" cy="51138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sz="2535" dirty="0"/>
          </a:p>
        </p:txBody>
      </p:sp>
      <p:pic>
        <p:nvPicPr>
          <p:cNvPr id="9" name="Google Shape;233;p1">
            <a:extLst>
              <a:ext uri="{FF2B5EF4-FFF2-40B4-BE49-F238E27FC236}">
                <a16:creationId xmlns:a16="http://schemas.microsoft.com/office/drawing/2014/main" id="{6B9A8E82-A058-4E4C-A871-392104C51E57}"/>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11048461" y="6412832"/>
            <a:ext cx="446667" cy="476445"/>
          </a:xfrm>
          <a:prstGeom prst="rect">
            <a:avLst/>
          </a:prstGeom>
          <a:noFill/>
          <a:ln>
            <a:noFill/>
          </a:ln>
        </p:spPr>
      </p:pic>
      <p:pic>
        <p:nvPicPr>
          <p:cNvPr id="4" name="Picture 12" descr="Power Agent Conference 2025">
            <a:extLst>
              <a:ext uri="{FF2B5EF4-FFF2-40B4-BE49-F238E27FC236}">
                <a16:creationId xmlns:a16="http://schemas.microsoft.com/office/drawing/2014/main" id="{AEC81003-E6F2-464C-BE82-E8D4CB204E5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10735866" y="139098"/>
            <a:ext cx="671512" cy="930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249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
        <p:nvSpPr>
          <p:cNvPr id="7" name="Rectangle 6">
            <a:extLst>
              <a:ext uri="{FF2B5EF4-FFF2-40B4-BE49-F238E27FC236}">
                <a16:creationId xmlns:a16="http://schemas.microsoft.com/office/drawing/2014/main" id="{7FD11F14-7535-0854-AE13-7FF9E75CAF81}"/>
              </a:ext>
              <a:ext uri="{C183D7F6-B498-43B3-948B-1728B52AA6E4}">
                <adec:decorative xmlns:adec="http://schemas.microsoft.com/office/drawing/2017/decorative" val="1"/>
              </a:ext>
            </a:extLst>
          </p:cNvPr>
          <p:cNvSpPr/>
          <p:nvPr userDrawn="1"/>
        </p:nvSpPr>
        <p:spPr>
          <a:xfrm>
            <a:off x="0" y="1208987"/>
            <a:ext cx="11699875" cy="51138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sz="2535" dirty="0"/>
          </a:p>
        </p:txBody>
      </p:sp>
      <p:pic>
        <p:nvPicPr>
          <p:cNvPr id="8" name="Google Shape;233;p1">
            <a:extLst>
              <a:ext uri="{FF2B5EF4-FFF2-40B4-BE49-F238E27FC236}">
                <a16:creationId xmlns:a16="http://schemas.microsoft.com/office/drawing/2014/main" id="{FC8D6C8A-E231-46E5-3303-94927C3531E6}"/>
              </a:ext>
              <a:ext uri="{C183D7F6-B498-43B3-948B-1728B52AA6E4}">
                <adec:decorative xmlns:adec="http://schemas.microsoft.com/office/drawing/2017/decorative" val="1"/>
              </a:ext>
            </a:extLst>
          </p:cNvPr>
          <p:cNvPicPr preferRelativeResize="0"/>
          <p:nvPr userDrawn="1"/>
        </p:nvPicPr>
        <p:blipFill rotWithShape="1">
          <a:blip r:embed="rId2">
            <a:alphaModFix/>
          </a:blip>
          <a:srcRect/>
          <a:stretch/>
        </p:blipFill>
        <p:spPr>
          <a:xfrm>
            <a:off x="11048461" y="6412832"/>
            <a:ext cx="446667" cy="476445"/>
          </a:xfrm>
          <a:prstGeom prst="rect">
            <a:avLst/>
          </a:prstGeom>
          <a:noFill/>
          <a:ln>
            <a:noFill/>
          </a:ln>
        </p:spPr>
      </p:pic>
      <p:pic>
        <p:nvPicPr>
          <p:cNvPr id="9" name="Picture 12" descr="Power Agent Conference 2025">
            <a:extLst>
              <a:ext uri="{FF2B5EF4-FFF2-40B4-BE49-F238E27FC236}">
                <a16:creationId xmlns:a16="http://schemas.microsoft.com/office/drawing/2014/main" id="{84823F05-F059-5CCB-ED89-1035BE5318D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flipH="1">
            <a:off x="10735866" y="139098"/>
            <a:ext cx="671512" cy="930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908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8273" y="1750107"/>
            <a:ext cx="10091142" cy="2920093"/>
          </a:xfrm>
        </p:spPr>
        <p:txBody>
          <a:bodyPr anchor="b"/>
          <a:lstStyle>
            <a:lvl1pPr>
              <a:defRPr sz="5758"/>
            </a:lvl1pPr>
          </a:lstStyle>
          <a:p>
            <a:r>
              <a:rPr lang="en-US"/>
              <a:t>Click to edit Master title style</a:t>
            </a:r>
            <a:endParaRPr lang="en-US" dirty="0"/>
          </a:p>
        </p:txBody>
      </p:sp>
      <p:sp>
        <p:nvSpPr>
          <p:cNvPr id="3" name="Text Placeholder 2"/>
          <p:cNvSpPr>
            <a:spLocks noGrp="1"/>
          </p:cNvSpPr>
          <p:nvPr>
            <p:ph type="body" idx="1"/>
          </p:nvPr>
        </p:nvSpPr>
        <p:spPr>
          <a:xfrm>
            <a:off x="798273" y="4697826"/>
            <a:ext cx="10091142" cy="1535608"/>
          </a:xfrm>
        </p:spPr>
        <p:txBody>
          <a:bodyPr/>
          <a:lstStyle>
            <a:lvl1pPr marL="0" indent="0">
              <a:buNone/>
              <a:defRPr sz="2303">
                <a:solidFill>
                  <a:schemeClr val="tx1">
                    <a:tint val="82000"/>
                  </a:schemeClr>
                </a:solidFill>
              </a:defRPr>
            </a:lvl1pPr>
            <a:lvl2pPr marL="438729" indent="0">
              <a:buNone/>
              <a:defRPr sz="1919">
                <a:solidFill>
                  <a:schemeClr val="tx1">
                    <a:tint val="82000"/>
                  </a:schemeClr>
                </a:solidFill>
              </a:defRPr>
            </a:lvl2pPr>
            <a:lvl3pPr marL="877458" indent="0">
              <a:buNone/>
              <a:defRPr sz="1727">
                <a:solidFill>
                  <a:schemeClr val="tx1">
                    <a:tint val="82000"/>
                  </a:schemeClr>
                </a:solidFill>
              </a:defRPr>
            </a:lvl3pPr>
            <a:lvl4pPr marL="1316187" indent="0">
              <a:buNone/>
              <a:defRPr sz="1535">
                <a:solidFill>
                  <a:schemeClr val="tx1">
                    <a:tint val="82000"/>
                  </a:schemeClr>
                </a:solidFill>
              </a:defRPr>
            </a:lvl4pPr>
            <a:lvl5pPr marL="1754916" indent="0">
              <a:buNone/>
              <a:defRPr sz="1535">
                <a:solidFill>
                  <a:schemeClr val="tx1">
                    <a:tint val="82000"/>
                  </a:schemeClr>
                </a:solidFill>
              </a:defRPr>
            </a:lvl5pPr>
            <a:lvl6pPr marL="2193646" indent="0">
              <a:buNone/>
              <a:defRPr sz="1535">
                <a:solidFill>
                  <a:schemeClr val="tx1">
                    <a:tint val="82000"/>
                  </a:schemeClr>
                </a:solidFill>
              </a:defRPr>
            </a:lvl6pPr>
            <a:lvl7pPr marL="2632375" indent="0">
              <a:buNone/>
              <a:defRPr sz="1535">
                <a:solidFill>
                  <a:schemeClr val="tx1">
                    <a:tint val="82000"/>
                  </a:schemeClr>
                </a:solidFill>
              </a:defRPr>
            </a:lvl7pPr>
            <a:lvl8pPr marL="3071104" indent="0">
              <a:buNone/>
              <a:defRPr sz="1535">
                <a:solidFill>
                  <a:schemeClr val="tx1">
                    <a:tint val="82000"/>
                  </a:schemeClr>
                </a:solidFill>
              </a:defRPr>
            </a:lvl8pPr>
            <a:lvl9pPr marL="3509833" indent="0">
              <a:buNone/>
              <a:defRPr sz="1535">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75381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4366" y="1868730"/>
            <a:ext cx="4972447" cy="44540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23062" y="1868730"/>
            <a:ext cx="4972447" cy="44540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071216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05890" y="373747"/>
            <a:ext cx="10091142" cy="13568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805891" y="1720857"/>
            <a:ext cx="4949595" cy="843365"/>
          </a:xfrm>
        </p:spPr>
        <p:txBody>
          <a:bodyPr anchor="b"/>
          <a:lstStyle>
            <a:lvl1pPr marL="0" indent="0">
              <a:buNone/>
              <a:defRPr sz="2303" b="1"/>
            </a:lvl1pPr>
            <a:lvl2pPr marL="438729" indent="0">
              <a:buNone/>
              <a:defRPr sz="1919" b="1"/>
            </a:lvl2pPr>
            <a:lvl3pPr marL="877458" indent="0">
              <a:buNone/>
              <a:defRPr sz="1727" b="1"/>
            </a:lvl3pPr>
            <a:lvl4pPr marL="1316187" indent="0">
              <a:buNone/>
              <a:defRPr sz="1535" b="1"/>
            </a:lvl4pPr>
            <a:lvl5pPr marL="1754916" indent="0">
              <a:buNone/>
              <a:defRPr sz="1535" b="1"/>
            </a:lvl5pPr>
            <a:lvl6pPr marL="2193646" indent="0">
              <a:buNone/>
              <a:defRPr sz="1535" b="1"/>
            </a:lvl6pPr>
            <a:lvl7pPr marL="2632375" indent="0">
              <a:buNone/>
              <a:defRPr sz="1535" b="1"/>
            </a:lvl7pPr>
            <a:lvl8pPr marL="3071104" indent="0">
              <a:buNone/>
              <a:defRPr sz="1535" b="1"/>
            </a:lvl8pPr>
            <a:lvl9pPr marL="3509833" indent="0">
              <a:buNone/>
              <a:defRPr sz="1535" b="1"/>
            </a:lvl9pPr>
          </a:lstStyle>
          <a:p>
            <a:pPr lvl="0"/>
            <a:r>
              <a:rPr lang="en-US"/>
              <a:t>Click to edit Master text styles</a:t>
            </a:r>
          </a:p>
        </p:txBody>
      </p:sp>
      <p:sp>
        <p:nvSpPr>
          <p:cNvPr id="4" name="Content Placeholder 3"/>
          <p:cNvSpPr>
            <a:spLocks noGrp="1"/>
          </p:cNvSpPr>
          <p:nvPr>
            <p:ph sz="half" idx="2"/>
          </p:nvPr>
        </p:nvSpPr>
        <p:spPr>
          <a:xfrm>
            <a:off x="805891" y="2564223"/>
            <a:ext cx="4949595" cy="37715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23062" y="1720857"/>
            <a:ext cx="4973971" cy="843365"/>
          </a:xfrm>
        </p:spPr>
        <p:txBody>
          <a:bodyPr anchor="b"/>
          <a:lstStyle>
            <a:lvl1pPr marL="0" indent="0">
              <a:buNone/>
              <a:defRPr sz="2303" b="1"/>
            </a:lvl1pPr>
            <a:lvl2pPr marL="438729" indent="0">
              <a:buNone/>
              <a:defRPr sz="1919" b="1"/>
            </a:lvl2pPr>
            <a:lvl3pPr marL="877458" indent="0">
              <a:buNone/>
              <a:defRPr sz="1727" b="1"/>
            </a:lvl3pPr>
            <a:lvl4pPr marL="1316187" indent="0">
              <a:buNone/>
              <a:defRPr sz="1535" b="1"/>
            </a:lvl4pPr>
            <a:lvl5pPr marL="1754916" indent="0">
              <a:buNone/>
              <a:defRPr sz="1535" b="1"/>
            </a:lvl5pPr>
            <a:lvl6pPr marL="2193646" indent="0">
              <a:buNone/>
              <a:defRPr sz="1535" b="1"/>
            </a:lvl6pPr>
            <a:lvl7pPr marL="2632375" indent="0">
              <a:buNone/>
              <a:defRPr sz="1535" b="1"/>
            </a:lvl7pPr>
            <a:lvl8pPr marL="3071104" indent="0">
              <a:buNone/>
              <a:defRPr sz="1535" b="1"/>
            </a:lvl8pPr>
            <a:lvl9pPr marL="3509833" indent="0">
              <a:buNone/>
              <a:defRPr sz="1535" b="1"/>
            </a:lvl9pPr>
          </a:lstStyle>
          <a:p>
            <a:pPr lvl="0"/>
            <a:r>
              <a:rPr lang="en-US"/>
              <a:t>Click to edit Master text styles</a:t>
            </a:r>
          </a:p>
        </p:txBody>
      </p:sp>
      <p:sp>
        <p:nvSpPr>
          <p:cNvPr id="6" name="Content Placeholder 5"/>
          <p:cNvSpPr>
            <a:spLocks noGrp="1"/>
          </p:cNvSpPr>
          <p:nvPr>
            <p:ph sz="quarter" idx="4"/>
          </p:nvPr>
        </p:nvSpPr>
        <p:spPr>
          <a:xfrm>
            <a:off x="5923062" y="2564223"/>
            <a:ext cx="4973971" cy="37715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9/9/2025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65214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9/9/2025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13176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603768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5891" y="467995"/>
            <a:ext cx="3773514" cy="1637983"/>
          </a:xfrm>
        </p:spPr>
        <p:txBody>
          <a:bodyPr anchor="b"/>
          <a:lstStyle>
            <a:lvl1pPr>
              <a:defRPr sz="3071"/>
            </a:lvl1pPr>
          </a:lstStyle>
          <a:p>
            <a:r>
              <a:rPr lang="en-US"/>
              <a:t>Click to edit Master title style</a:t>
            </a:r>
            <a:endParaRPr lang="en-US" dirty="0"/>
          </a:p>
        </p:txBody>
      </p:sp>
      <p:sp>
        <p:nvSpPr>
          <p:cNvPr id="3" name="Content Placeholder 2"/>
          <p:cNvSpPr>
            <a:spLocks noGrp="1"/>
          </p:cNvSpPr>
          <p:nvPr>
            <p:ph idx="1"/>
          </p:nvPr>
        </p:nvSpPr>
        <p:spPr>
          <a:xfrm>
            <a:off x="4973971" y="1010740"/>
            <a:ext cx="5923062" cy="4988697"/>
          </a:xfrm>
        </p:spPr>
        <p:txBody>
          <a:bodyPr/>
          <a:lstStyle>
            <a:lvl1pPr>
              <a:defRPr sz="3071"/>
            </a:lvl1pPr>
            <a:lvl2pPr>
              <a:defRPr sz="2687"/>
            </a:lvl2pPr>
            <a:lvl3pPr>
              <a:defRPr sz="2303"/>
            </a:lvl3pPr>
            <a:lvl4pPr>
              <a:defRPr sz="1919"/>
            </a:lvl4pPr>
            <a:lvl5pPr>
              <a:defRPr sz="1919"/>
            </a:lvl5pPr>
            <a:lvl6pPr>
              <a:defRPr sz="1919"/>
            </a:lvl6pPr>
            <a:lvl7pPr>
              <a:defRPr sz="1919"/>
            </a:lvl7pPr>
            <a:lvl8pPr>
              <a:defRPr sz="1919"/>
            </a:lvl8pPr>
            <a:lvl9pPr>
              <a:defRPr sz="191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5891" y="2105977"/>
            <a:ext cx="3773514" cy="3901584"/>
          </a:xfrm>
        </p:spPr>
        <p:txBody>
          <a:bodyPr/>
          <a:lstStyle>
            <a:lvl1pPr marL="0" indent="0">
              <a:buNone/>
              <a:defRPr sz="1535"/>
            </a:lvl1pPr>
            <a:lvl2pPr marL="438729" indent="0">
              <a:buNone/>
              <a:defRPr sz="1343"/>
            </a:lvl2pPr>
            <a:lvl3pPr marL="877458" indent="0">
              <a:buNone/>
              <a:defRPr sz="1152"/>
            </a:lvl3pPr>
            <a:lvl4pPr marL="1316187" indent="0">
              <a:buNone/>
              <a:defRPr sz="960"/>
            </a:lvl4pPr>
            <a:lvl5pPr marL="1754916" indent="0">
              <a:buNone/>
              <a:defRPr sz="960"/>
            </a:lvl5pPr>
            <a:lvl6pPr marL="2193646" indent="0">
              <a:buNone/>
              <a:defRPr sz="960"/>
            </a:lvl6pPr>
            <a:lvl7pPr marL="2632375" indent="0">
              <a:buNone/>
              <a:defRPr sz="960"/>
            </a:lvl7pPr>
            <a:lvl8pPr marL="3071104" indent="0">
              <a:buNone/>
              <a:defRPr sz="960"/>
            </a:lvl8pPr>
            <a:lvl9pPr marL="3509833"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97112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5891" y="467995"/>
            <a:ext cx="3773514" cy="1637983"/>
          </a:xfrm>
        </p:spPr>
        <p:txBody>
          <a:bodyPr anchor="b"/>
          <a:lstStyle>
            <a:lvl1pPr>
              <a:defRPr sz="3071"/>
            </a:lvl1pPr>
          </a:lstStyle>
          <a:p>
            <a:r>
              <a:rPr lang="en-US"/>
              <a:t>Click to edit Master title style</a:t>
            </a:r>
            <a:endParaRPr lang="en-US" dirty="0"/>
          </a:p>
        </p:txBody>
      </p:sp>
      <p:sp>
        <p:nvSpPr>
          <p:cNvPr id="3" name="Picture Placeholder 2"/>
          <p:cNvSpPr>
            <a:spLocks noGrp="1" noChangeAspect="1"/>
          </p:cNvSpPr>
          <p:nvPr>
            <p:ph type="pic" idx="1"/>
          </p:nvPr>
        </p:nvSpPr>
        <p:spPr>
          <a:xfrm>
            <a:off x="4973971" y="1010740"/>
            <a:ext cx="5923062" cy="4988697"/>
          </a:xfrm>
        </p:spPr>
        <p:txBody>
          <a:bodyPr anchor="t"/>
          <a:lstStyle>
            <a:lvl1pPr marL="0" indent="0">
              <a:buNone/>
              <a:defRPr sz="3071"/>
            </a:lvl1pPr>
            <a:lvl2pPr marL="438729" indent="0">
              <a:buNone/>
              <a:defRPr sz="2687"/>
            </a:lvl2pPr>
            <a:lvl3pPr marL="877458" indent="0">
              <a:buNone/>
              <a:defRPr sz="2303"/>
            </a:lvl3pPr>
            <a:lvl4pPr marL="1316187" indent="0">
              <a:buNone/>
              <a:defRPr sz="1919"/>
            </a:lvl4pPr>
            <a:lvl5pPr marL="1754916" indent="0">
              <a:buNone/>
              <a:defRPr sz="1919"/>
            </a:lvl5pPr>
            <a:lvl6pPr marL="2193646" indent="0">
              <a:buNone/>
              <a:defRPr sz="1919"/>
            </a:lvl6pPr>
            <a:lvl7pPr marL="2632375" indent="0">
              <a:buNone/>
              <a:defRPr sz="1919"/>
            </a:lvl7pPr>
            <a:lvl8pPr marL="3071104" indent="0">
              <a:buNone/>
              <a:defRPr sz="1919"/>
            </a:lvl8pPr>
            <a:lvl9pPr marL="3509833" indent="0">
              <a:buNone/>
              <a:defRPr sz="1919"/>
            </a:lvl9pPr>
          </a:lstStyle>
          <a:p>
            <a:r>
              <a:rPr lang="en-US"/>
              <a:t>Click icon to add picture</a:t>
            </a:r>
            <a:endParaRPr lang="en-US" dirty="0"/>
          </a:p>
        </p:txBody>
      </p:sp>
      <p:sp>
        <p:nvSpPr>
          <p:cNvPr id="4" name="Text Placeholder 3"/>
          <p:cNvSpPr>
            <a:spLocks noGrp="1"/>
          </p:cNvSpPr>
          <p:nvPr>
            <p:ph type="body" sz="half" idx="2"/>
          </p:nvPr>
        </p:nvSpPr>
        <p:spPr>
          <a:xfrm>
            <a:off x="805891" y="2105977"/>
            <a:ext cx="3773514" cy="3901584"/>
          </a:xfrm>
        </p:spPr>
        <p:txBody>
          <a:bodyPr/>
          <a:lstStyle>
            <a:lvl1pPr marL="0" indent="0">
              <a:buNone/>
              <a:defRPr sz="1535"/>
            </a:lvl1pPr>
            <a:lvl2pPr marL="438729" indent="0">
              <a:buNone/>
              <a:defRPr sz="1343"/>
            </a:lvl2pPr>
            <a:lvl3pPr marL="877458" indent="0">
              <a:buNone/>
              <a:defRPr sz="1152"/>
            </a:lvl3pPr>
            <a:lvl4pPr marL="1316187" indent="0">
              <a:buNone/>
              <a:defRPr sz="960"/>
            </a:lvl4pPr>
            <a:lvl5pPr marL="1754916" indent="0">
              <a:buNone/>
              <a:defRPr sz="960"/>
            </a:lvl5pPr>
            <a:lvl6pPr marL="2193646" indent="0">
              <a:buNone/>
              <a:defRPr sz="960"/>
            </a:lvl6pPr>
            <a:lvl7pPr marL="2632375" indent="0">
              <a:buNone/>
              <a:defRPr sz="960"/>
            </a:lvl7pPr>
            <a:lvl8pPr marL="3071104" indent="0">
              <a:buNone/>
              <a:defRPr sz="960"/>
            </a:lvl8pPr>
            <a:lvl9pPr marL="3509833"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19952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4367" y="373747"/>
            <a:ext cx="10091142" cy="135686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4367" y="1868730"/>
            <a:ext cx="10091142" cy="44540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4366" y="6506431"/>
            <a:ext cx="2632472" cy="373746"/>
          </a:xfrm>
          <a:prstGeom prst="rect">
            <a:avLst/>
          </a:prstGeom>
        </p:spPr>
        <p:txBody>
          <a:bodyPr vert="horz" lIns="91440" tIns="45720" rIns="91440" bIns="45720" rtlCol="0" anchor="ctr"/>
          <a:lstStyle>
            <a:lvl1pPr algn="l">
              <a:defRPr sz="1152">
                <a:solidFill>
                  <a:schemeClr val="tx1">
                    <a:tint val="82000"/>
                  </a:schemeClr>
                </a:solidFill>
              </a:defRPr>
            </a:lvl1pPr>
          </a:lstStyle>
          <a:p>
            <a:fld id="{C764DE79-268F-4C1A-8933-263129D2AF90}" type="datetimeFigureOut">
              <a:rPr lang="en-US" dirty="0"/>
              <a:t>9/9/2025</a:t>
            </a:fld>
            <a:endParaRPr lang="en-US" dirty="0"/>
          </a:p>
        </p:txBody>
      </p:sp>
      <p:sp>
        <p:nvSpPr>
          <p:cNvPr id="5" name="Footer Placeholder 4"/>
          <p:cNvSpPr>
            <a:spLocks noGrp="1"/>
          </p:cNvSpPr>
          <p:nvPr>
            <p:ph type="ftr" sz="quarter" idx="3"/>
          </p:nvPr>
        </p:nvSpPr>
        <p:spPr>
          <a:xfrm>
            <a:off x="3875584" y="6506431"/>
            <a:ext cx="3948708" cy="373746"/>
          </a:xfrm>
          <a:prstGeom prst="rect">
            <a:avLst/>
          </a:prstGeom>
        </p:spPr>
        <p:txBody>
          <a:bodyPr vert="horz" lIns="91440" tIns="45720" rIns="91440" bIns="45720" rtlCol="0" anchor="ctr"/>
          <a:lstStyle>
            <a:lvl1pPr algn="ctr">
              <a:defRPr sz="1152">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263037" y="6506431"/>
            <a:ext cx="2632472" cy="373746"/>
          </a:xfrm>
          <a:prstGeom prst="rect">
            <a:avLst/>
          </a:prstGeom>
        </p:spPr>
        <p:txBody>
          <a:bodyPr vert="horz" lIns="91440" tIns="45720" rIns="91440" bIns="45720" rtlCol="0" anchor="ctr"/>
          <a:lstStyle>
            <a:lvl1pPr algn="r">
              <a:defRPr sz="1152">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17250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50" r:id="rId17"/>
  </p:sldLayoutIdLst>
  <p:txStyles>
    <p:titleStyle>
      <a:lvl1pPr algn="l" defTabSz="877458" rtl="0" eaLnBrk="1" latinLnBrk="0" hangingPunct="1">
        <a:lnSpc>
          <a:spcPct val="90000"/>
        </a:lnSpc>
        <a:spcBef>
          <a:spcPct val="0"/>
        </a:spcBef>
        <a:buNone/>
        <a:defRPr sz="4222" kern="1200">
          <a:solidFill>
            <a:schemeClr val="tx1"/>
          </a:solidFill>
          <a:latin typeface="+mj-lt"/>
          <a:ea typeface="+mj-ea"/>
          <a:cs typeface="+mj-cs"/>
        </a:defRPr>
      </a:lvl1pPr>
    </p:titleStyle>
    <p:bodyStyle>
      <a:lvl1pPr marL="219365" indent="-219365" algn="l" defTabSz="877458" rtl="0" eaLnBrk="1" latinLnBrk="0" hangingPunct="1">
        <a:lnSpc>
          <a:spcPct val="90000"/>
        </a:lnSpc>
        <a:spcBef>
          <a:spcPts val="960"/>
        </a:spcBef>
        <a:buFont typeface="Arial" panose="020B0604020202020204" pitchFamily="34" charset="0"/>
        <a:buChar char="•"/>
        <a:defRPr sz="2687" kern="1200">
          <a:solidFill>
            <a:schemeClr val="tx1"/>
          </a:solidFill>
          <a:latin typeface="+mn-lt"/>
          <a:ea typeface="+mn-ea"/>
          <a:cs typeface="+mn-cs"/>
        </a:defRPr>
      </a:lvl1pPr>
      <a:lvl2pPr marL="658094" indent="-219365" algn="l" defTabSz="877458" rtl="0" eaLnBrk="1" latinLnBrk="0" hangingPunct="1">
        <a:lnSpc>
          <a:spcPct val="90000"/>
        </a:lnSpc>
        <a:spcBef>
          <a:spcPts val="480"/>
        </a:spcBef>
        <a:buFont typeface="Arial" panose="020B0604020202020204" pitchFamily="34" charset="0"/>
        <a:buChar char="•"/>
        <a:defRPr sz="2303" kern="1200">
          <a:solidFill>
            <a:schemeClr val="tx1"/>
          </a:solidFill>
          <a:latin typeface="+mn-lt"/>
          <a:ea typeface="+mn-ea"/>
          <a:cs typeface="+mn-cs"/>
        </a:defRPr>
      </a:lvl2pPr>
      <a:lvl3pPr marL="1096823" indent="-219365" algn="l" defTabSz="877458" rtl="0" eaLnBrk="1" latinLnBrk="0" hangingPunct="1">
        <a:lnSpc>
          <a:spcPct val="90000"/>
        </a:lnSpc>
        <a:spcBef>
          <a:spcPts val="480"/>
        </a:spcBef>
        <a:buFont typeface="Arial" panose="020B0604020202020204" pitchFamily="34" charset="0"/>
        <a:buChar char="•"/>
        <a:defRPr sz="1919" kern="1200">
          <a:solidFill>
            <a:schemeClr val="tx1"/>
          </a:solidFill>
          <a:latin typeface="+mn-lt"/>
          <a:ea typeface="+mn-ea"/>
          <a:cs typeface="+mn-cs"/>
        </a:defRPr>
      </a:lvl3pPr>
      <a:lvl4pPr marL="1535552" indent="-219365" algn="l" defTabSz="877458" rtl="0" eaLnBrk="1" latinLnBrk="0" hangingPunct="1">
        <a:lnSpc>
          <a:spcPct val="90000"/>
        </a:lnSpc>
        <a:spcBef>
          <a:spcPts val="480"/>
        </a:spcBef>
        <a:buFont typeface="Arial" panose="020B0604020202020204" pitchFamily="34" charset="0"/>
        <a:buChar char="•"/>
        <a:defRPr sz="1727" kern="1200">
          <a:solidFill>
            <a:schemeClr val="tx1"/>
          </a:solidFill>
          <a:latin typeface="+mn-lt"/>
          <a:ea typeface="+mn-ea"/>
          <a:cs typeface="+mn-cs"/>
        </a:defRPr>
      </a:lvl4pPr>
      <a:lvl5pPr marL="1974281" indent="-219365" algn="l" defTabSz="877458" rtl="0" eaLnBrk="1" latinLnBrk="0" hangingPunct="1">
        <a:lnSpc>
          <a:spcPct val="90000"/>
        </a:lnSpc>
        <a:spcBef>
          <a:spcPts val="480"/>
        </a:spcBef>
        <a:buFont typeface="Arial" panose="020B0604020202020204" pitchFamily="34" charset="0"/>
        <a:buChar char="•"/>
        <a:defRPr sz="1727" kern="1200">
          <a:solidFill>
            <a:schemeClr val="tx1"/>
          </a:solidFill>
          <a:latin typeface="+mn-lt"/>
          <a:ea typeface="+mn-ea"/>
          <a:cs typeface="+mn-cs"/>
        </a:defRPr>
      </a:lvl5pPr>
      <a:lvl6pPr marL="2413010" indent="-219365" algn="l" defTabSz="877458" rtl="0" eaLnBrk="1" latinLnBrk="0" hangingPunct="1">
        <a:lnSpc>
          <a:spcPct val="90000"/>
        </a:lnSpc>
        <a:spcBef>
          <a:spcPts val="480"/>
        </a:spcBef>
        <a:buFont typeface="Arial" panose="020B0604020202020204" pitchFamily="34" charset="0"/>
        <a:buChar char="•"/>
        <a:defRPr sz="1727" kern="1200">
          <a:solidFill>
            <a:schemeClr val="tx1"/>
          </a:solidFill>
          <a:latin typeface="+mn-lt"/>
          <a:ea typeface="+mn-ea"/>
          <a:cs typeface="+mn-cs"/>
        </a:defRPr>
      </a:lvl6pPr>
      <a:lvl7pPr marL="2851739" indent="-219365" algn="l" defTabSz="877458" rtl="0" eaLnBrk="1" latinLnBrk="0" hangingPunct="1">
        <a:lnSpc>
          <a:spcPct val="90000"/>
        </a:lnSpc>
        <a:spcBef>
          <a:spcPts val="480"/>
        </a:spcBef>
        <a:buFont typeface="Arial" panose="020B0604020202020204" pitchFamily="34" charset="0"/>
        <a:buChar char="•"/>
        <a:defRPr sz="1727" kern="1200">
          <a:solidFill>
            <a:schemeClr val="tx1"/>
          </a:solidFill>
          <a:latin typeface="+mn-lt"/>
          <a:ea typeface="+mn-ea"/>
          <a:cs typeface="+mn-cs"/>
        </a:defRPr>
      </a:lvl7pPr>
      <a:lvl8pPr marL="3290468" indent="-219365" algn="l" defTabSz="877458" rtl="0" eaLnBrk="1" latinLnBrk="0" hangingPunct="1">
        <a:lnSpc>
          <a:spcPct val="90000"/>
        </a:lnSpc>
        <a:spcBef>
          <a:spcPts val="480"/>
        </a:spcBef>
        <a:buFont typeface="Arial" panose="020B0604020202020204" pitchFamily="34" charset="0"/>
        <a:buChar char="•"/>
        <a:defRPr sz="1727" kern="1200">
          <a:solidFill>
            <a:schemeClr val="tx1"/>
          </a:solidFill>
          <a:latin typeface="+mn-lt"/>
          <a:ea typeface="+mn-ea"/>
          <a:cs typeface="+mn-cs"/>
        </a:defRPr>
      </a:lvl8pPr>
      <a:lvl9pPr marL="3729198" indent="-219365" algn="l" defTabSz="877458" rtl="0" eaLnBrk="1" latinLnBrk="0" hangingPunct="1">
        <a:lnSpc>
          <a:spcPct val="90000"/>
        </a:lnSpc>
        <a:spcBef>
          <a:spcPts val="480"/>
        </a:spcBef>
        <a:buFont typeface="Arial" panose="020B0604020202020204" pitchFamily="34" charset="0"/>
        <a:buChar char="•"/>
        <a:defRPr sz="1727" kern="1200">
          <a:solidFill>
            <a:schemeClr val="tx1"/>
          </a:solidFill>
          <a:latin typeface="+mn-lt"/>
          <a:ea typeface="+mn-ea"/>
          <a:cs typeface="+mn-cs"/>
        </a:defRPr>
      </a:lvl9pPr>
    </p:bodyStyle>
    <p:otherStyle>
      <a:defPPr>
        <a:defRPr lang="en-US"/>
      </a:defPPr>
      <a:lvl1pPr marL="0" algn="l" defTabSz="877458" rtl="0" eaLnBrk="1" latinLnBrk="0" hangingPunct="1">
        <a:defRPr sz="1727" kern="1200">
          <a:solidFill>
            <a:schemeClr val="tx1"/>
          </a:solidFill>
          <a:latin typeface="+mn-lt"/>
          <a:ea typeface="+mn-ea"/>
          <a:cs typeface="+mn-cs"/>
        </a:defRPr>
      </a:lvl1pPr>
      <a:lvl2pPr marL="438729" algn="l" defTabSz="877458" rtl="0" eaLnBrk="1" latinLnBrk="0" hangingPunct="1">
        <a:defRPr sz="1727" kern="1200">
          <a:solidFill>
            <a:schemeClr val="tx1"/>
          </a:solidFill>
          <a:latin typeface="+mn-lt"/>
          <a:ea typeface="+mn-ea"/>
          <a:cs typeface="+mn-cs"/>
        </a:defRPr>
      </a:lvl2pPr>
      <a:lvl3pPr marL="877458" algn="l" defTabSz="877458" rtl="0" eaLnBrk="1" latinLnBrk="0" hangingPunct="1">
        <a:defRPr sz="1727" kern="1200">
          <a:solidFill>
            <a:schemeClr val="tx1"/>
          </a:solidFill>
          <a:latin typeface="+mn-lt"/>
          <a:ea typeface="+mn-ea"/>
          <a:cs typeface="+mn-cs"/>
        </a:defRPr>
      </a:lvl3pPr>
      <a:lvl4pPr marL="1316187" algn="l" defTabSz="877458" rtl="0" eaLnBrk="1" latinLnBrk="0" hangingPunct="1">
        <a:defRPr sz="1727" kern="1200">
          <a:solidFill>
            <a:schemeClr val="tx1"/>
          </a:solidFill>
          <a:latin typeface="+mn-lt"/>
          <a:ea typeface="+mn-ea"/>
          <a:cs typeface="+mn-cs"/>
        </a:defRPr>
      </a:lvl4pPr>
      <a:lvl5pPr marL="1754916" algn="l" defTabSz="877458" rtl="0" eaLnBrk="1" latinLnBrk="0" hangingPunct="1">
        <a:defRPr sz="1727" kern="1200">
          <a:solidFill>
            <a:schemeClr val="tx1"/>
          </a:solidFill>
          <a:latin typeface="+mn-lt"/>
          <a:ea typeface="+mn-ea"/>
          <a:cs typeface="+mn-cs"/>
        </a:defRPr>
      </a:lvl5pPr>
      <a:lvl6pPr marL="2193646" algn="l" defTabSz="877458" rtl="0" eaLnBrk="1" latinLnBrk="0" hangingPunct="1">
        <a:defRPr sz="1727" kern="1200">
          <a:solidFill>
            <a:schemeClr val="tx1"/>
          </a:solidFill>
          <a:latin typeface="+mn-lt"/>
          <a:ea typeface="+mn-ea"/>
          <a:cs typeface="+mn-cs"/>
        </a:defRPr>
      </a:lvl6pPr>
      <a:lvl7pPr marL="2632375" algn="l" defTabSz="877458" rtl="0" eaLnBrk="1" latinLnBrk="0" hangingPunct="1">
        <a:defRPr sz="1727" kern="1200">
          <a:solidFill>
            <a:schemeClr val="tx1"/>
          </a:solidFill>
          <a:latin typeface="+mn-lt"/>
          <a:ea typeface="+mn-ea"/>
          <a:cs typeface="+mn-cs"/>
        </a:defRPr>
      </a:lvl7pPr>
      <a:lvl8pPr marL="3071104" algn="l" defTabSz="877458" rtl="0" eaLnBrk="1" latinLnBrk="0" hangingPunct="1">
        <a:defRPr sz="1727" kern="1200">
          <a:solidFill>
            <a:schemeClr val="tx1"/>
          </a:solidFill>
          <a:latin typeface="+mn-lt"/>
          <a:ea typeface="+mn-ea"/>
          <a:cs typeface="+mn-cs"/>
        </a:defRPr>
      </a:lvl8pPr>
      <a:lvl9pPr marL="3509833" algn="l" defTabSz="877458" rtl="0" eaLnBrk="1" latinLnBrk="0" hangingPunct="1">
        <a:defRPr sz="17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p:cNvSpPr>
            <a:spLocks noGrp="1"/>
          </p:cNvSpPr>
          <p:nvPr>
            <p:ph type="title"/>
          </p:nvPr>
        </p:nvSpPr>
        <p:spPr/>
        <p:txBody>
          <a:bodyPr/>
          <a:lstStyle/>
          <a:p>
            <a:r>
              <a:t>Session Banner - Zero Trust Security e protezione proattiva: utilizzo degli  Agenti AI in Microsoft Security Copilot</a:t>
            </a:r>
          </a:p>
        </p:txBody>
      </p:sp>
      <p:sp>
        <p:nvSpPr>
          <p:cNvPr id="3" name="Text Placeholder 2"/>
          <p:cNvSpPr>
            <a:spLocks noGrp="1"/>
          </p:cNvSpPr>
          <p:nvPr>
            <p:ph type="body" sz="quarter" idx="11"/>
          </p:nvPr>
        </p:nvSpPr>
        <p:spPr/>
        <p:txBody>
          <a:bodyPr/>
          <a:lstStyle/>
          <a:p>
            <a:endParaRPr/>
          </a:p>
        </p:txBody>
      </p:sp>
      <p:pic>
        <p:nvPicPr>
          <p:cNvPr id="4" name="Banner for Zero Trust Security e protezione proattiva: utilizzo degli  Agenti AI in Microsoft Security Copilot by Michele Sensalari, Mario Serra" descr="1003158.jpeg"/>
          <p:cNvPicPr>
            <a:picLocks noChangeAspect="1"/>
          </p:cNvPicPr>
          <p:nvPr/>
        </p:nvPicPr>
        <p:blipFill>
          <a:blip r:embed="rId3"/>
          <a:stretch>
            <a:fillRect/>
          </a:stretch>
        </p:blipFill>
        <p:spPr>
          <a:xfrm>
            <a:off x="-1" y="0"/>
            <a:ext cx="11699875" cy="703694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in Session Title"/>
          <p:cNvSpPr>
            <a:spLocks noGrp="1"/>
          </p:cNvSpPr>
          <p:nvPr>
            <p:ph type="title"/>
          </p:nvPr>
        </p:nvSpPr>
        <p:spPr/>
        <p:txBody>
          <a:bodyPr/>
          <a:lstStyle/>
          <a:p>
            <a:r>
              <a:t>Zero Trust Security e protezione proattiva: utilizzo degli  Agenti AI in Microsoft Security Copilot</a:t>
            </a:r>
          </a:p>
        </p:txBody>
      </p:sp>
      <p:sp>
        <p:nvSpPr>
          <p:cNvPr id="3" name="Speaker Information"/>
          <p:cNvSpPr>
            <a:spLocks noGrp="1"/>
          </p:cNvSpPr>
          <p:nvPr>
            <p:ph type="body" sz="quarter" idx="11"/>
          </p:nvPr>
        </p:nvSpPr>
        <p:spPr/>
        <p:txBody>
          <a:bodyPr/>
          <a:lstStyle/>
          <a:p>
            <a:r>
              <a:t>Presented by: Michele Sensalari, Mario Serra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onsor Section Title"/>
          <p:cNvSpPr txBox="1"/>
          <p:nvPr/>
        </p:nvSpPr>
        <p:spPr>
          <a:xfrm>
            <a:off x="-5943318" y="-594332"/>
            <a:ext cx="1176925" cy="269176"/>
          </a:xfrm>
          <a:prstGeom prst="rect">
            <a:avLst/>
          </a:prstGeom>
          <a:noFill/>
        </p:spPr>
        <p:txBody>
          <a:bodyPr wrap="none">
            <a:spAutoFit/>
          </a:bodyPr>
          <a:lstStyle/>
          <a:p>
            <a:r>
              <a:rPr sz="1149"/>
              <a:t>Event Sponsors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in Session Title"/>
          <p:cNvSpPr>
            <a:spLocks noGrp="1"/>
          </p:cNvSpPr>
          <p:nvPr>
            <p:ph type="title"/>
          </p:nvPr>
        </p:nvSpPr>
        <p:spPr/>
        <p:txBody>
          <a:bodyPr>
            <a:normAutofit fontScale="90000"/>
          </a:bodyPr>
          <a:lstStyle/>
          <a:p>
            <a:r>
              <a:t>Zero Trust Security e protezione proattiva: utilizzo degli  Agenti AI in Microsoft Security Copilot</a:t>
            </a:r>
          </a:p>
        </p:txBody>
      </p:sp>
      <p:sp>
        <p:nvSpPr>
          <p:cNvPr id="3" name="Session Description"/>
          <p:cNvSpPr>
            <a:spLocks noGrp="1"/>
          </p:cNvSpPr>
          <p:nvPr>
            <p:ph idx="1"/>
          </p:nvPr>
        </p:nvSpPr>
        <p:spPr/>
        <p:txBody>
          <a:bodyPr/>
          <a:lstStyle/>
          <a:p>
            <a:r>
              <a:t>Description: La presenza di minacce sempre più sofisticate, anche grazie all’utilizzo di intelligenza artificiale, richiedono una corretta applicazione del modello Zero Trust Security, oramai pilastro della sicurezza moderna, ma la sua efficacia dipende sempre più dalla capacità di agire in modo proattivo e 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 Section Title"/>
          <p:cNvSpPr>
            <a:spLocks noGrp="1"/>
          </p:cNvSpPr>
          <p:nvPr>
            <p:ph type="title"/>
          </p:nvPr>
        </p:nvSpPr>
        <p:spPr/>
        <p:txBody>
          <a:bodyPr>
            <a:normAutofit fontScale="90000"/>
          </a:bodyPr>
          <a:lstStyle/>
          <a:p>
            <a:r>
              <a:t>Demo: Zero Trust Security e protezione proattiva: utilizzo degli  Agenti AI in Microsoft Security Copilot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Questions Section Title"/>
          <p:cNvSpPr>
            <a:spLocks noGrp="1"/>
          </p:cNvSpPr>
          <p:nvPr>
            <p:ph type="title"/>
          </p:nvPr>
        </p:nvSpPr>
        <p:spPr/>
        <p:txBody>
          <a:bodyPr/>
          <a:lstStyle/>
          <a:p>
            <a:r>
              <a:t>Questions &amp; Discussion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QR Code for voting on Zero Trust Security e protezione proattiva: utilizzo degli  Agenti AI in Microsoft Security Copilot" descr="temp_voteQr.png"/>
          <p:cNvPicPr>
            <a:picLocks noGrp="1" noChangeAspect="1"/>
          </p:cNvPicPr>
          <p:nvPr>
            <p:ph type="pic" idx="1"/>
          </p:nvPr>
        </p:nvPicPr>
        <p:blipFill>
          <a:blip r:embed="rId3"/>
          <a:srcRect t="413" b="413"/>
          <a:stretch>
            <a:fillRect/>
          </a:stretch>
        </p:blipFill>
        <p:spPr/>
      </p:pic>
      <p:sp>
        <p:nvSpPr>
          <p:cNvPr id="3" name="Voting Call to Action"/>
          <p:cNvSpPr>
            <a:spLocks noGrp="1"/>
          </p:cNvSpPr>
          <p:nvPr>
            <p:ph type="title"/>
          </p:nvPr>
        </p:nvSpPr>
        <p:spPr/>
        <p:txBody>
          <a:bodyPr/>
          <a:lstStyle/>
          <a:p>
            <a:r>
              <a:t>Please Vote for This Session</a:t>
            </a:r>
          </a:p>
        </p:txBody>
      </p:sp>
      <p:sp>
        <p:nvSpPr>
          <p:cNvPr id="4" name="Hidden Accessibility Title"/>
          <p:cNvSpPr txBox="1"/>
          <p:nvPr/>
        </p:nvSpPr>
        <p:spPr>
          <a:xfrm>
            <a:off x="-5943318" y="-594331"/>
            <a:ext cx="4956806" cy="212366"/>
          </a:xfrm>
          <a:prstGeom prst="rect">
            <a:avLst/>
          </a:prstGeom>
          <a:noFill/>
        </p:spPr>
        <p:txBody>
          <a:bodyPr wrap="none">
            <a:spAutoFit/>
          </a:bodyPr>
          <a:lstStyle/>
          <a:p>
            <a:pPr>
              <a:defRPr sz="1200">
                <a:solidFill>
                  <a:srgbClr val="000000"/>
                </a:solidFill>
              </a:defRPr>
            </a:pPr>
            <a:r>
              <a:rPr sz="780"/>
              <a:t>Vote for Session - Zero Trust Security e protezione proattiva: utilizzo degli  Agenti AI in Microsoft Security Copilot</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D6131E5EFD16140B6B7F4892B3B1EDF" ma:contentTypeVersion="13" ma:contentTypeDescription="Create a new document." ma:contentTypeScope="" ma:versionID="145255e663cdc3e6e9cba0ee678cd235">
  <xsd:schema xmlns:xsd="http://www.w3.org/2001/XMLSchema" xmlns:xs="http://www.w3.org/2001/XMLSchema" xmlns:p="http://schemas.microsoft.com/office/2006/metadata/properties" xmlns:ns2="d8121912-130d-4688-8a96-8cf2c237709c" xmlns:ns3="cef5da91-0831-42fa-860c-d84acea2b669" targetNamespace="http://schemas.microsoft.com/office/2006/metadata/properties" ma:root="true" ma:fieldsID="871e515fac4f99d2d7b2b65d09122d2d" ns2:_="" ns3:_="">
    <xsd:import namespace="d8121912-130d-4688-8a96-8cf2c237709c"/>
    <xsd:import namespace="cef5da91-0831-42fa-860c-d84acea2b66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121912-130d-4688-8a96-8cf2c2377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cb3eaf0a-ec7c-4c5b-b578-2d5a923ed711"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f5da91-0831-42fa-860c-d84acea2b669"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f9dfd23f-fefb-4f7f-bb4d-3c7d3fc8a426}" ma:internalName="TaxCatchAll" ma:showField="CatchAllData" ma:web="cef5da91-0831-42fa-860c-d84acea2b66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cef5da91-0831-42fa-860c-d84acea2b669" xsi:nil="true"/>
    <lcf76f155ced4ddcb4097134ff3c332f xmlns="d8121912-130d-4688-8a96-8cf2c237709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0F22E54-3707-4E46-AF0E-CD3F8B111482}"/>
</file>

<file path=customXml/itemProps2.xml><?xml version="1.0" encoding="utf-8"?>
<ds:datastoreItem xmlns:ds="http://schemas.openxmlformats.org/officeDocument/2006/customXml" ds:itemID="{651D6C72-E463-4065-93A5-344FB67CAA7D}">
  <ds:schemaRefs>
    <ds:schemaRef ds:uri="http://schemas.microsoft.com/sharepoint/v3/contenttype/forms"/>
  </ds:schemaRefs>
</ds:datastoreItem>
</file>

<file path=customXml/itemProps3.xml><?xml version="1.0" encoding="utf-8"?>
<ds:datastoreItem xmlns:ds="http://schemas.openxmlformats.org/officeDocument/2006/customXml" ds:itemID="{B39940B0-918A-4AD1-BB97-753008E9C56C}">
  <ds:schemaRefs>
    <ds:schemaRef ds:uri="http://schemas.microsoft.com/office/2006/metadata/properties"/>
    <ds:schemaRef ds:uri="http://schemas.microsoft.com/office/infopath/2007/PartnerControls"/>
    <ds:schemaRef ds:uri="cef5da91-0831-42fa-860c-d84acea2b669"/>
    <ds:schemaRef ds:uri="d8121912-130d-4688-8a96-8cf2c237709c"/>
  </ds:schemaRefs>
</ds:datastoreItem>
</file>

<file path=docMetadata/LabelInfo.xml><?xml version="1.0" encoding="utf-8"?>
<clbl:labelList xmlns:clbl="http://schemas.microsoft.com/office/2020/mipLabelMetadata">
  <clbl:label id="{5fae8262-b78e-4366-8929-a5d6aac95320}" enabled="1" method="Standard" siteId="{cf36141c-ddd7-45a7-b073-111f66d0b30c}" contentBits="0" removed="0"/>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Office Theme</Template>
  <TotalTime>207</TotalTime>
  <Words>443</Words>
  <Application>Microsoft Office PowerPoint</Application>
  <PresentationFormat>Custom</PresentationFormat>
  <Paragraphs>17</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Aptos</vt:lpstr>
      <vt:lpstr>Aptos Display</vt:lpstr>
      <vt:lpstr>Arial</vt:lpstr>
      <vt:lpstr>Calibri</vt:lpstr>
      <vt:lpstr>Quattrocento Sans</vt:lpstr>
      <vt:lpstr>Verdana</vt:lpstr>
      <vt:lpstr>Office Theme</vt:lpstr>
      <vt:lpstr>Session Banner - Zero Trust Security e protezione proattiva: utilizzo degli  Agenti AI in Microsoft Security Copilot</vt:lpstr>
      <vt:lpstr>Zero Trust Security e protezione proattiva: utilizzo degli  Agenti AI in Microsoft Security Copilot</vt:lpstr>
      <vt:lpstr>PowerPoint Presentation</vt:lpstr>
      <vt:lpstr>Zero Trust Security e protezione proattiva: utilizzo degli  Agenti AI in Microsoft Security Copilot</vt:lpstr>
      <vt:lpstr>Demo: Zero Trust Security e protezione proattiva: utilizzo degli  Agenti AI in Microsoft Security Copilot</vt:lpstr>
      <vt:lpstr>Questions &amp; Discussion</vt:lpstr>
      <vt:lpstr>Please Vote for This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for Zero Trust Security e protezione proattiva: utilizzo degli  Agenti AI in Microsoft Security Copilot</dc:title>
  <dc:subject>Conference session: Zero Trust Security e protezione proattiva: utilizzo degli  Agenti AI in Microsoft Security Copilot</dc:subject>
  <dc:creator>Fabio Spaziani</dc:creator>
  <cp:lastModifiedBy>Luca Congiu</cp:lastModifiedBy>
  <cp:revision>23</cp:revision>
  <dcterms:created xsi:type="dcterms:W3CDTF">2024-04-06T14:57:14Z</dcterms:created>
  <dcterms:modified xsi:type="dcterms:W3CDTF">2025-09-09T12:51:23Z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0x010100FD6131E5EFD16140B6B7F4892B3B1EDF</vt:lpwstr>
  </property>
  <property fmtid="{D5CDD505-2E9C-101B-9397-08002B2CF9AE}" pid="3" name="MediaServiceImageTags">
    <vt:lpwstr/>
  </property>
</Properties>
</file>