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6998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AABF2-75A1-4103-B976-82114D0BF584}" v="1" dt="2025-09-09T12:49:22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462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49:28.062" v="2" actId="1076"/>
      <pc:docMkLst>
        <pc:docMk/>
      </pc:docMkLst>
      <pc:sldChg chg="modSp mod">
        <pc:chgData name="Luca Congiu" userId="309aec34-6e2f-42e7-9a2d-f4f68dda6269" providerId="ADAL" clId="{326FAB6E-7921-4477-A594-CCF261CD94E1}" dt="2025-09-09T12:49:28.062" v="2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49:28.062" v="2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49:22.676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49:22.676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52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'SSOmmelier del Dato: servire la risposta giusta, al momento giusto'. The session is presented by: Luca Malinverno.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'SSOmmelier del Dato: servire la risposta giusta, al momento giusto'. Presented by: Luca Malinverno.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'SSOmmelier del Dato: servire la risposta giusta, al momento giusto'. Session description: In questa sessione raccontiamo come un agent creato con Microsoft Copilot Studio sia stato portato su Teams per un’azienda leader nel Beverage &amp; Food, mettendo al centro permessi SharePoint e user exp....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'SSOmmelier del Dato: servire la risposta giusta, al momento giusto'.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'SSOmmelier del Dato: servire la risposta giusta, al momento giusto'.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'SSOmmelier del Dato: servire la risposta giusta, al momento giusto'. Ask audience to scan the QR code or visit https://vote.dotnetdev.it/vote/4o2cmr0q/1018452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148863"/>
            <a:ext cx="8774906" cy="2443974"/>
          </a:xfrm>
        </p:spPr>
        <p:txBody>
          <a:bodyPr anchor="b"/>
          <a:lstStyle>
            <a:lvl1pPr algn="ctr"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687086"/>
            <a:ext cx="8774906" cy="1694856"/>
          </a:xfrm>
        </p:spPr>
        <p:txBody>
          <a:bodyPr/>
          <a:lstStyle>
            <a:lvl1pPr marL="0" indent="0" algn="ctr">
              <a:buNone/>
              <a:defRPr sz="2303"/>
            </a:lvl1pPr>
            <a:lvl2pPr marL="438729" indent="0" algn="ctr">
              <a:buNone/>
              <a:defRPr sz="1919"/>
            </a:lvl2pPr>
            <a:lvl3pPr marL="877458" indent="0" algn="ctr">
              <a:buNone/>
              <a:defRPr sz="1727"/>
            </a:lvl3pPr>
            <a:lvl4pPr marL="1316187" indent="0" algn="ctr">
              <a:buNone/>
              <a:defRPr sz="1535"/>
            </a:lvl4pPr>
            <a:lvl5pPr marL="1754916" indent="0" algn="ctr">
              <a:buNone/>
              <a:defRPr sz="1535"/>
            </a:lvl5pPr>
            <a:lvl6pPr marL="2193646" indent="0" algn="ctr">
              <a:buNone/>
              <a:defRPr sz="1535"/>
            </a:lvl6pPr>
            <a:lvl7pPr marL="2632375" indent="0" algn="ctr">
              <a:buNone/>
              <a:defRPr sz="1535"/>
            </a:lvl7pPr>
            <a:lvl8pPr marL="3071104" indent="0" algn="ctr">
              <a:buNone/>
              <a:defRPr sz="1535"/>
            </a:lvl8pPr>
            <a:lvl9pPr marL="3509833" indent="0" algn="ctr">
              <a:buNone/>
              <a:defRPr sz="1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2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3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73746"/>
            <a:ext cx="2522786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73746"/>
            <a:ext cx="7422108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1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92547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71673"/>
            <a:ext cx="7769592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4" y="1461450"/>
            <a:ext cx="6100875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48636"/>
            <a:ext cx="788910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2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686237"/>
            <a:ext cx="2379078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8156914" y="5474456"/>
            <a:ext cx="1348274" cy="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904999"/>
            <a:ext cx="6108652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627405"/>
            <a:ext cx="1530038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61" y="5424419"/>
            <a:ext cx="2045164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2">
            <a:extLst>
              <a:ext uri="{FF2B5EF4-FFF2-40B4-BE49-F238E27FC236}">
                <a16:creationId xmlns:a16="http://schemas.microsoft.com/office/drawing/2014/main" id="{E1B8FDDA-A0D8-C674-9684-0C6B9583C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73" y="5392546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bra Futura">
            <a:extLst>
              <a:ext uri="{FF2B5EF4-FFF2-40B4-BE49-F238E27FC236}">
                <a16:creationId xmlns:a16="http://schemas.microsoft.com/office/drawing/2014/main" id="{616EA2D4-4735-679D-FB89-2EAE7BB59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8" y="5926219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vee">
            <a:extLst>
              <a:ext uri="{FF2B5EF4-FFF2-40B4-BE49-F238E27FC236}">
                <a16:creationId xmlns:a16="http://schemas.microsoft.com/office/drawing/2014/main" id="{212C424F-5CD0-5438-8F7F-E20FE67E6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81" y="5848290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6" y="1233443"/>
            <a:ext cx="2646533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98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259331" y="1576229"/>
            <a:ext cx="3181213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4726" t="20069" r="6364" b="20697"/>
          <a:stretch/>
        </p:blipFill>
        <p:spPr>
          <a:xfrm>
            <a:off x="1229517" y="5151375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0" y="296397"/>
            <a:ext cx="11699875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66" y="3037781"/>
            <a:ext cx="23611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5" y="2722888"/>
            <a:ext cx="2951531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y2">
            <a:extLst>
              <a:ext uri="{FF2B5EF4-FFF2-40B4-BE49-F238E27FC236}">
                <a16:creationId xmlns:a16="http://schemas.microsoft.com/office/drawing/2014/main" id="{4E11E310-AFFC-7369-BA3F-88FAAA0E7F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19" y="5030912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obra Futura">
            <a:extLst>
              <a:ext uri="{FF2B5EF4-FFF2-40B4-BE49-F238E27FC236}">
                <a16:creationId xmlns:a16="http://schemas.microsoft.com/office/drawing/2014/main" id="{566E30DC-0052-D820-B13F-AA691B8DC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1" y="5074224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pvee">
            <a:extLst>
              <a:ext uri="{FF2B5EF4-FFF2-40B4-BE49-F238E27FC236}">
                <a16:creationId xmlns:a16="http://schemas.microsoft.com/office/drawing/2014/main" id="{C69DE6B2-0EAC-A291-43CE-E6DA9E13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3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64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737380"/>
            <a:ext cx="6889112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507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762793"/>
            <a:ext cx="6889112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494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3" y="2271332"/>
            <a:ext cx="2497473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61438"/>
            <a:ext cx="10091142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590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6150"/>
            <a:ext cx="10018018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9" y="1341586"/>
            <a:ext cx="11107569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C3F42-D23E-A32E-6E27-16B6773D0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8997EEB5-9CF0-3BAD-7E30-78E131AF0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734DD153-2087-6CC8-C5A9-3BD8BFDD19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2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750107"/>
            <a:ext cx="10091142" cy="2920093"/>
          </a:xfrm>
        </p:spPr>
        <p:txBody>
          <a:bodyPr anchor="b"/>
          <a:lstStyle>
            <a:lvl1pPr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697826"/>
            <a:ext cx="10091142" cy="1535608"/>
          </a:xfrm>
        </p:spPr>
        <p:txBody>
          <a:bodyPr/>
          <a:lstStyle>
            <a:lvl1pPr marL="0" indent="0">
              <a:buNone/>
              <a:defRPr sz="2303">
                <a:solidFill>
                  <a:schemeClr val="tx1">
                    <a:tint val="82000"/>
                  </a:schemeClr>
                </a:solidFill>
              </a:defRPr>
            </a:lvl1pPr>
            <a:lvl2pPr marL="438729" indent="0">
              <a:buNone/>
              <a:defRPr sz="1919">
                <a:solidFill>
                  <a:schemeClr val="tx1">
                    <a:tint val="82000"/>
                  </a:schemeClr>
                </a:solidFill>
              </a:defRPr>
            </a:lvl2pPr>
            <a:lvl3pPr marL="877458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3pPr>
            <a:lvl4pPr marL="1316187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4pPr>
            <a:lvl5pPr marL="175491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5pPr>
            <a:lvl6pPr marL="219364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6pPr>
            <a:lvl7pPr marL="2632375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7pPr>
            <a:lvl8pPr marL="3071104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8pPr>
            <a:lvl9pPr marL="3509833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1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73747"/>
            <a:ext cx="10091142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720857"/>
            <a:ext cx="4949595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564223"/>
            <a:ext cx="494959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720857"/>
            <a:ext cx="4973971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564223"/>
            <a:ext cx="4973971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6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4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1010740"/>
            <a:ext cx="5923062" cy="4988697"/>
          </a:xfrm>
        </p:spPr>
        <p:txBody>
          <a:bodyPr/>
          <a:lstStyle>
            <a:lvl1pPr>
              <a:defRPr sz="3071"/>
            </a:lvl1pPr>
            <a:lvl2pPr>
              <a:defRPr sz="2687"/>
            </a:lvl2pPr>
            <a:lvl3pPr>
              <a:defRPr sz="2303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1010740"/>
            <a:ext cx="5923062" cy="4988697"/>
          </a:xfrm>
        </p:spPr>
        <p:txBody>
          <a:bodyPr anchor="t"/>
          <a:lstStyle>
            <a:lvl1pPr marL="0" indent="0">
              <a:buNone/>
              <a:defRPr sz="3071"/>
            </a:lvl1pPr>
            <a:lvl2pPr marL="438729" indent="0">
              <a:buNone/>
              <a:defRPr sz="2687"/>
            </a:lvl2pPr>
            <a:lvl3pPr marL="877458" indent="0">
              <a:buNone/>
              <a:defRPr sz="2303"/>
            </a:lvl3pPr>
            <a:lvl4pPr marL="1316187" indent="0">
              <a:buNone/>
              <a:defRPr sz="1919"/>
            </a:lvl4pPr>
            <a:lvl5pPr marL="1754916" indent="0">
              <a:buNone/>
              <a:defRPr sz="1919"/>
            </a:lvl5pPr>
            <a:lvl6pPr marL="2193646" indent="0">
              <a:buNone/>
              <a:defRPr sz="1919"/>
            </a:lvl6pPr>
            <a:lvl7pPr marL="2632375" indent="0">
              <a:buNone/>
              <a:defRPr sz="1919"/>
            </a:lvl7pPr>
            <a:lvl8pPr marL="3071104" indent="0">
              <a:buNone/>
              <a:defRPr sz="1919"/>
            </a:lvl8pPr>
            <a:lvl9pPr marL="3509833" indent="0">
              <a:buNone/>
              <a:defRPr sz="19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73747"/>
            <a:ext cx="1009114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868730"/>
            <a:ext cx="1009114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6506431"/>
            <a:ext cx="394870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8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50" r:id="rId17"/>
  </p:sldLayoutIdLst>
  <p:txStyles>
    <p:titleStyle>
      <a:lvl1pPr algn="l" defTabSz="877458" rtl="0" eaLnBrk="1" latinLnBrk="0" hangingPunct="1">
        <a:lnSpc>
          <a:spcPct val="90000"/>
        </a:lnSpc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365" indent="-219365" algn="l" defTabSz="87745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58094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096823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535552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974281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413010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851739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29046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72919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38729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877458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16187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75491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19364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632375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071104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509833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SSOmmelier del Dato: servire la risposta giusta, al momento giusto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Banner for SSOmmelier del Dato: servire la risposta giusta, al momento giusto by Luca Malinverno" descr="101845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018"/>
            <a:ext cx="11699875" cy="70369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SSOmmelier del Dato: servire la risposta giusta, al momento giusto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Luca Malinverno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SSOmmelier del Dato: servire la risposta giusta, al momento giusto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In questa sessione raccontiamo come un agent creato con Microsoft Copilot Studio sia stato portato su Teams per un’azienda leader nel Beverage &amp; Food, mettendo al centro permessi SharePoint e user experience conversazionale. La sfida non era “far parlare il bot”, ma farlo rispondere solo a chi è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SSOmmelier del Dato: servire la risposta giusta, al momento giusto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SSOmmelier del Dato: servire la risposta giusta, al momento giusto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3" b="413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3829895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SSOmmelier del Dato: servire la risposta giusta, al momento giusto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EEBC96AD-2B61-4F93-8E57-3015A69E9067}"/>
</file>

<file path=customXml/itemProps3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410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SSOmmelier del Dato: servire la risposta giusta, al momento giusto</vt:lpstr>
      <vt:lpstr>SSOmmelier del Dato: servire la risposta giusta, al momento giusto</vt:lpstr>
      <vt:lpstr>PowerPoint Presentation</vt:lpstr>
      <vt:lpstr>SSOmmelier del Dato: servire la risposta giusta, al momento giusto</vt:lpstr>
      <vt:lpstr>Demo: SSOmmelier del Dato: servire la risposta giusta, al momento giusto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SSOmmelier del Dato: servire la risposta giusta, al momento giusto</dc:title>
  <dc:subject>Conference session: SSOmmelier del Dato: servire la risposta giusta, al momento giusto</dc:subject>
  <dc:creator>Fabio Spaziani</dc:creator>
  <cp:lastModifiedBy>Luca Congiu</cp:lastModifiedBy>
  <cp:revision>23</cp:revision>
  <dcterms:created xsi:type="dcterms:W3CDTF">2024-04-06T14:57:14Z</dcterms:created>
  <dcterms:modified xsi:type="dcterms:W3CDTF">2025-09-09T12:49:29Z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