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1699875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18C7D-6A7B-44CD-9347-924980D206A3}" v="1" dt="2025-09-09T12:54:06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462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54:11.809" v="2" actId="14100"/>
      <pc:docMkLst>
        <pc:docMk/>
      </pc:docMkLst>
      <pc:sldChg chg="modSp mod">
        <pc:chgData name="Luca Congiu" userId="309aec34-6e2f-42e7-9a2d-f4f68dda6269" providerId="ADAL" clId="{326FAB6E-7921-4477-A594-CCF261CD94E1}" dt="2025-09-09T12:54:11.809" v="2" actId="14100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54:11.809" v="2" actId="1410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54:07.115" v="0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54:07.115" v="0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76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'Azure Devops on steroids: Living Documentation con AI'. The session is presented by: Daniele Fontani, Andrea Simioni.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'Azure Devops on steroids: Living Documentation con AI'. Presented by: Daniele Fontani, Andrea Simioni.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'Azure Devops on steroids: Living Documentation con AI'. Session description: Uno dei principali pain point per i team di sviluppo è la frammentazione della documentazione tra documenti di analisi, task operativi e user stories. Nel tempo, mantenere allineata questa mole di inf....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'Azure Devops on steroids: Living Documentation con AI'.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'Azure Devops on steroids: Living Documentation con AI'.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'Azure Devops on steroids: Living Documentation con AI'. Ask audience to scan the QR code or visit https://vote.dotnetdev.it/vote/4o2cmr0q/969356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85" y="1148863"/>
            <a:ext cx="8774906" cy="2443974"/>
          </a:xfrm>
        </p:spPr>
        <p:txBody>
          <a:bodyPr anchor="b"/>
          <a:lstStyle>
            <a:lvl1pPr algn="ctr"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485" y="3687086"/>
            <a:ext cx="8774906" cy="1694856"/>
          </a:xfrm>
        </p:spPr>
        <p:txBody>
          <a:bodyPr/>
          <a:lstStyle>
            <a:lvl1pPr marL="0" indent="0" algn="ctr">
              <a:buNone/>
              <a:defRPr sz="2303"/>
            </a:lvl1pPr>
            <a:lvl2pPr marL="438729" indent="0" algn="ctr">
              <a:buNone/>
              <a:defRPr sz="1919"/>
            </a:lvl2pPr>
            <a:lvl3pPr marL="877458" indent="0" algn="ctr">
              <a:buNone/>
              <a:defRPr sz="1727"/>
            </a:lvl3pPr>
            <a:lvl4pPr marL="1316187" indent="0" algn="ctr">
              <a:buNone/>
              <a:defRPr sz="1535"/>
            </a:lvl4pPr>
            <a:lvl5pPr marL="1754916" indent="0" algn="ctr">
              <a:buNone/>
              <a:defRPr sz="1535"/>
            </a:lvl5pPr>
            <a:lvl6pPr marL="2193646" indent="0" algn="ctr">
              <a:buNone/>
              <a:defRPr sz="1535"/>
            </a:lvl6pPr>
            <a:lvl7pPr marL="2632375" indent="0" algn="ctr">
              <a:buNone/>
              <a:defRPr sz="1535"/>
            </a:lvl7pPr>
            <a:lvl8pPr marL="3071104" indent="0" algn="ctr">
              <a:buNone/>
              <a:defRPr sz="1535"/>
            </a:lvl8pPr>
            <a:lvl9pPr marL="3509833" indent="0" algn="ctr">
              <a:buNone/>
              <a:defRPr sz="15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5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2723" y="373746"/>
            <a:ext cx="2522786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367" y="373746"/>
            <a:ext cx="7422108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8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392547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71247" y="371673"/>
            <a:ext cx="7769592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244" y="1461450"/>
            <a:ext cx="6100875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350344" y="348636"/>
            <a:ext cx="788910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2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288244" y="5686237"/>
            <a:ext cx="2379078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" name="Google Shape;239;p1" descr="Logo BC Soft">
            <a:extLst>
              <a:ext uri="{FF2B5EF4-FFF2-40B4-BE49-F238E27FC236}">
                <a16:creationId xmlns:a16="http://schemas.microsoft.com/office/drawing/2014/main" id="{A51D0EF9-64A2-EE66-2DC0-2C013FF445F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4726" t="20069" r="6364" b="20697"/>
          <a:stretch/>
        </p:blipFill>
        <p:spPr>
          <a:xfrm>
            <a:off x="8156914" y="5474456"/>
            <a:ext cx="1348274" cy="4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244" y="3904999"/>
            <a:ext cx="6108652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23" y="5627405"/>
            <a:ext cx="1530038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61" y="5424419"/>
            <a:ext cx="2045164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y2">
            <a:extLst>
              <a:ext uri="{FF2B5EF4-FFF2-40B4-BE49-F238E27FC236}">
                <a16:creationId xmlns:a16="http://schemas.microsoft.com/office/drawing/2014/main" id="{E1B8FDDA-A0D8-C674-9684-0C6B9583C7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73" y="5392546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bra Futura">
            <a:extLst>
              <a:ext uri="{FF2B5EF4-FFF2-40B4-BE49-F238E27FC236}">
                <a16:creationId xmlns:a16="http://schemas.microsoft.com/office/drawing/2014/main" id="{616EA2D4-4735-679D-FB89-2EAE7BB59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8" y="5926219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vee">
            <a:extLst>
              <a:ext uri="{FF2B5EF4-FFF2-40B4-BE49-F238E27FC236}">
                <a16:creationId xmlns:a16="http://schemas.microsoft.com/office/drawing/2014/main" id="{212C424F-5CD0-5438-8F7F-E20FE67E63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281" y="5848290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216" y="1233443"/>
            <a:ext cx="2646533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86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259331" y="1576229"/>
            <a:ext cx="3181213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Google Shape;239;p1" descr="Logo BC Soft">
            <a:extLst>
              <a:ext uri="{FF2B5EF4-FFF2-40B4-BE49-F238E27FC236}">
                <a16:creationId xmlns:a16="http://schemas.microsoft.com/office/drawing/2014/main" id="{C5864EFD-AC34-106D-0C94-D512C88C249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l="4726" t="20069" r="6364" b="20697"/>
          <a:stretch/>
        </p:blipFill>
        <p:spPr>
          <a:xfrm>
            <a:off x="1229517" y="5151375"/>
            <a:ext cx="1761454" cy="6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0" y="296397"/>
            <a:ext cx="11699875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66" y="3037781"/>
            <a:ext cx="23611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55" y="2722888"/>
            <a:ext cx="2951531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ey2">
            <a:extLst>
              <a:ext uri="{FF2B5EF4-FFF2-40B4-BE49-F238E27FC236}">
                <a16:creationId xmlns:a16="http://schemas.microsoft.com/office/drawing/2014/main" id="{4E11E310-AFFC-7369-BA3F-88FAAA0E7F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19" y="5030912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Lobra Futura">
            <a:extLst>
              <a:ext uri="{FF2B5EF4-FFF2-40B4-BE49-F238E27FC236}">
                <a16:creationId xmlns:a16="http://schemas.microsoft.com/office/drawing/2014/main" id="{566E30DC-0052-D820-B13F-AA691B8DC5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871" y="5074224"/>
            <a:ext cx="1462787" cy="7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Apvee">
            <a:extLst>
              <a:ext uri="{FF2B5EF4-FFF2-40B4-BE49-F238E27FC236}">
                <a16:creationId xmlns:a16="http://schemas.microsoft.com/office/drawing/2014/main" id="{C69DE6B2-0EAC-A291-43CE-E6DA9E1363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83" y="4989650"/>
            <a:ext cx="1779938" cy="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97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6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36" y="-2737380"/>
            <a:ext cx="6889112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4483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46" y="-2762793"/>
            <a:ext cx="6889112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8149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71363" y="2271332"/>
            <a:ext cx="2497473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532" y="161438"/>
            <a:ext cx="10091142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1312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9" y="46150"/>
            <a:ext cx="10018018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9" y="1341586"/>
            <a:ext cx="11107569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E43317-CDC3-8984-0943-3AF57BDF3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65D18E3C-2F1A-D74F-9599-952801CC6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56896323-90FC-4078-8B7B-8EF8C9AC53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4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3" y="1750107"/>
            <a:ext cx="10091142" cy="2920093"/>
          </a:xfrm>
        </p:spPr>
        <p:txBody>
          <a:bodyPr anchor="b"/>
          <a:lstStyle>
            <a:lvl1pPr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273" y="4697826"/>
            <a:ext cx="10091142" cy="1535608"/>
          </a:xfrm>
        </p:spPr>
        <p:txBody>
          <a:bodyPr/>
          <a:lstStyle>
            <a:lvl1pPr marL="0" indent="0">
              <a:buNone/>
              <a:defRPr sz="2303">
                <a:solidFill>
                  <a:schemeClr val="tx1">
                    <a:tint val="82000"/>
                  </a:schemeClr>
                </a:solidFill>
              </a:defRPr>
            </a:lvl1pPr>
            <a:lvl2pPr marL="438729" indent="0">
              <a:buNone/>
              <a:defRPr sz="1919">
                <a:solidFill>
                  <a:schemeClr val="tx1">
                    <a:tint val="82000"/>
                  </a:schemeClr>
                </a:solidFill>
              </a:defRPr>
            </a:lvl2pPr>
            <a:lvl3pPr marL="877458" indent="0">
              <a:buNone/>
              <a:defRPr sz="1727">
                <a:solidFill>
                  <a:schemeClr val="tx1">
                    <a:tint val="82000"/>
                  </a:schemeClr>
                </a:solidFill>
              </a:defRPr>
            </a:lvl3pPr>
            <a:lvl4pPr marL="1316187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4pPr>
            <a:lvl5pPr marL="175491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5pPr>
            <a:lvl6pPr marL="219364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6pPr>
            <a:lvl7pPr marL="2632375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7pPr>
            <a:lvl8pPr marL="3071104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8pPr>
            <a:lvl9pPr marL="3509833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3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66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3062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1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73747"/>
            <a:ext cx="10091142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891" y="1720857"/>
            <a:ext cx="4949595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891" y="2564223"/>
            <a:ext cx="4949595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062" y="1720857"/>
            <a:ext cx="4973971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3062" y="2564223"/>
            <a:ext cx="4973971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2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5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971" y="1010740"/>
            <a:ext cx="5923062" cy="4988697"/>
          </a:xfrm>
        </p:spPr>
        <p:txBody>
          <a:bodyPr/>
          <a:lstStyle>
            <a:lvl1pPr>
              <a:defRPr sz="3071"/>
            </a:lvl1pPr>
            <a:lvl2pPr>
              <a:defRPr sz="2687"/>
            </a:lvl2pPr>
            <a:lvl3pPr>
              <a:defRPr sz="2303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2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3971" y="1010740"/>
            <a:ext cx="5923062" cy="4988697"/>
          </a:xfrm>
        </p:spPr>
        <p:txBody>
          <a:bodyPr anchor="t"/>
          <a:lstStyle>
            <a:lvl1pPr marL="0" indent="0">
              <a:buNone/>
              <a:defRPr sz="3071"/>
            </a:lvl1pPr>
            <a:lvl2pPr marL="438729" indent="0">
              <a:buNone/>
              <a:defRPr sz="2687"/>
            </a:lvl2pPr>
            <a:lvl3pPr marL="877458" indent="0">
              <a:buNone/>
              <a:defRPr sz="2303"/>
            </a:lvl3pPr>
            <a:lvl4pPr marL="1316187" indent="0">
              <a:buNone/>
              <a:defRPr sz="1919"/>
            </a:lvl4pPr>
            <a:lvl5pPr marL="1754916" indent="0">
              <a:buNone/>
              <a:defRPr sz="1919"/>
            </a:lvl5pPr>
            <a:lvl6pPr marL="2193646" indent="0">
              <a:buNone/>
              <a:defRPr sz="1919"/>
            </a:lvl6pPr>
            <a:lvl7pPr marL="2632375" indent="0">
              <a:buNone/>
              <a:defRPr sz="1919"/>
            </a:lvl7pPr>
            <a:lvl8pPr marL="3071104" indent="0">
              <a:buNone/>
              <a:defRPr sz="1919"/>
            </a:lvl8pPr>
            <a:lvl9pPr marL="3509833" indent="0">
              <a:buNone/>
              <a:defRPr sz="19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67" y="373747"/>
            <a:ext cx="10091142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7" y="1868730"/>
            <a:ext cx="10091142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366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5584" y="6506431"/>
            <a:ext cx="3948708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3037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50" r:id="rId17"/>
  </p:sldLayoutIdLst>
  <p:txStyles>
    <p:titleStyle>
      <a:lvl1pPr algn="l" defTabSz="877458" rtl="0" eaLnBrk="1" latinLnBrk="0" hangingPunct="1">
        <a:lnSpc>
          <a:spcPct val="90000"/>
        </a:lnSpc>
        <a:spcBef>
          <a:spcPct val="0"/>
        </a:spcBef>
        <a:buNone/>
        <a:defRPr sz="4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365" indent="-219365" algn="l" defTabSz="87745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7" kern="1200">
          <a:solidFill>
            <a:schemeClr val="tx1"/>
          </a:solidFill>
          <a:latin typeface="+mn-lt"/>
          <a:ea typeface="+mn-ea"/>
          <a:cs typeface="+mn-cs"/>
        </a:defRPr>
      </a:lvl1pPr>
      <a:lvl2pPr marL="658094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2pPr>
      <a:lvl3pPr marL="1096823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3pPr>
      <a:lvl4pPr marL="1535552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974281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413010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851739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29046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72919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1pPr>
      <a:lvl2pPr marL="438729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2pPr>
      <a:lvl3pPr marL="877458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3pPr>
      <a:lvl4pPr marL="1316187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75491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19364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632375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071104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509833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Azure Devops on steroids: Living Documentation con AI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Banner for Azure Devops on steroids: Living Documentation con AI by Daniele Fontani, Andrea Simioni" descr="96935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1699875" cy="70369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Devops on steroids: Living Documentation con AI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Daniele Fontani, Andrea Simioni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Devops on steroids: Living Documentation con AI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Uno dei principali pain point per i team di sviluppo è la frammentazione della documentazione tra documenti di analisi, task operativi e user stories. Nel tempo, mantenere allineata questa mole di informazioni diventa un incubo: ogni ricerca richiede di partire dalla documentazione iniziale e ric...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Azure Devops on steroids: Living Documentation con 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Azure Devops on steroids: Living Documentation con AI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13" b="413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3328155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Azure Devops on steroids: Living Documentation con 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2EEFA6-474B-4E7D-AB1E-63F5F2C5D47C}"/>
</file>

<file path=customXml/itemProps2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385</Words>
  <Application>Microsoft Office PowerPoint</Application>
  <PresentationFormat>Custom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Azure Devops on steroids: Living Documentation con AI</vt:lpstr>
      <vt:lpstr>Azure Devops on steroids: Living Documentation con AI</vt:lpstr>
      <vt:lpstr>PowerPoint Presentation</vt:lpstr>
      <vt:lpstr>Azure Devops on steroids: Living Documentation con AI</vt:lpstr>
      <vt:lpstr>Demo: Azure Devops on steroids: Living Documentation con AI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Azure Devops on steroids: Living Documentation con AI</dc:title>
  <dc:subject>Conference session: Azure Devops on steroids: Living Documentation con AI</dc:subject>
  <dc:creator>Fabio Spaziani</dc:creator>
  <cp:lastModifiedBy>Luca Congiu</cp:lastModifiedBy>
  <cp:revision>23</cp:revision>
  <dcterms:created xsi:type="dcterms:W3CDTF">2024-04-06T14:57:14Z</dcterms:created>
  <dcterms:modified xsi:type="dcterms:W3CDTF">2025-09-09T12:54:13Z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